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77" r:id="rId2"/>
    <p:sldId id="256" r:id="rId3"/>
    <p:sldId id="257" r:id="rId4"/>
    <p:sldId id="272" r:id="rId5"/>
    <p:sldId id="271" r:id="rId6"/>
    <p:sldId id="279" r:id="rId7"/>
    <p:sldId id="280" r:id="rId8"/>
    <p:sldId id="268" r:id="rId9"/>
    <p:sldId id="265" r:id="rId10"/>
    <p:sldId id="283" r:id="rId11"/>
    <p:sldId id="282" r:id="rId12"/>
    <p:sldId id="274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Kalam" panose="020B0604020202020204" charset="0"/>
      <p:regular r:id="rId20"/>
      <p:bold r:id="rId21"/>
    </p:embeddedFont>
    <p:embeddedFont>
      <p:font typeface="Merriweather" panose="020B0604020202020204" charset="0"/>
      <p:regular r:id="rId22"/>
      <p:bold r:id="rId23"/>
      <p:italic r:id="rId24"/>
      <p:boldItalic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DF5"/>
    <a:srgbClr val="62ACF2"/>
    <a:srgbClr val="48526B"/>
    <a:srgbClr val="FF9184"/>
    <a:srgbClr val="A1CCD2"/>
    <a:srgbClr val="CD8C83"/>
    <a:srgbClr val="057A81"/>
    <a:srgbClr val="4F873E"/>
    <a:srgbClr val="B1C0D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1" autoAdjust="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dirty="0"/>
              <a:t>What is Stubble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dirty="0"/>
              <a:t>Facts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3. Overview of Prob Statement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18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10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1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So we see, that Amazon after making a one time investment on machinery and minimal investments on transportation and warehouses , will be able to solve quite a unique problem of the Indian agricultural scenario reaping huge profits at the same time.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26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28" name="Google Shape;28;p7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2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7200" b="0" i="0" u="none" strike="noStrike" cap="none">
              <a:solidFill>
                <a:schemeClr val="accent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93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quint.com/explainers/stubble-burning-delhi-air-pollution-smog" TargetMode="External"/><Relationship Id="rId13" Type="http://schemas.openxmlformats.org/officeDocument/2006/relationships/hyperlink" Target="https://www.gov.mb.ca/agriculture/crops/crop-residue-burning-program/why-do-farmers-burn.html" TargetMode="External"/><Relationship Id="rId3" Type="http://schemas.openxmlformats.org/officeDocument/2006/relationships/hyperlink" Target="https://www.dailypioneer.com/2019/state-editions/stubble-burning-cheaper-for-farmers.html" TargetMode="External"/><Relationship Id="rId7" Type="http://schemas.openxmlformats.org/officeDocument/2006/relationships/hyperlink" Target="https://www.dw.com/en/india-pollution-how-a-farming-revolution-could-solve-stubble-burning/a-51166417" TargetMode="External"/><Relationship Id="rId12" Type="http://schemas.openxmlformats.org/officeDocument/2006/relationships/hyperlink" Target="https://en.wikipedia.org/wiki/Stubble_burn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drishtiias.com/daily-updates/daily-news-editorials/stubble-burning-2" TargetMode="External"/><Relationship Id="rId11" Type="http://schemas.openxmlformats.org/officeDocument/2006/relationships/hyperlink" Target="https://economictimes.indiatimes.com/news/economy/agriculture/centre-to-come-out-with-permanent-solution-to-stubble-burning-mos-agriculture/articleshow/72294049.cms?from=mdr" TargetMode="External"/><Relationship Id="rId5" Type="http://schemas.openxmlformats.org/officeDocument/2006/relationships/hyperlink" Target="https://www.business-standard.com/article/economy-policy/punjab-haryana-announce-rs-2-500-an-acre-incentive-to-stop-stubble-burning-119111500057_1.html" TargetMode="External"/><Relationship Id="rId10" Type="http://schemas.openxmlformats.org/officeDocument/2006/relationships/hyperlink" Target="https://www.downtoearth.org.in/blog/agriculture/agrarian-crisis-one-of-the-biggest-challenges-for-new-govt-64736" TargetMode="External"/><Relationship Id="rId4" Type="http://schemas.openxmlformats.org/officeDocument/2006/relationships/hyperlink" Target="https://dir.indiamart.com/search.mp?ss=rice+straw+bales&amp;src=as-context:kwd%3Driceba:pos%3D2:cat%3D13:mcat%3D148482&amp;prdsrc=1&amp;mcatid=148482&amp;catid=13" TargetMode="External"/><Relationship Id="rId9" Type="http://schemas.openxmlformats.org/officeDocument/2006/relationships/hyperlink" Target="https://www.downtoearth.org.in/blog/agriculture/stubble-burning-a-problem-for-the-environment-agriculture-and-humans-6491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E0A8-627E-41D2-A956-9D4C3773E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0E1FDB4-56A6-47CF-B2A5-70377BFC51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E40AE-B9FF-4CDA-9281-E704E5332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7"/>
          <a:stretch/>
        </p:blipFill>
        <p:spPr>
          <a:xfrm>
            <a:off x="151193" y="0"/>
            <a:ext cx="8841614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0CB7F-05AB-4E7B-BB7E-54CDA9CEF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474"/>
            <a:ext cx="504895" cy="21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B274C-067B-40CB-BB4E-5E8D8D97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Future Scope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9B84-9064-4C29-B5B7-15EBECECA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5700" y="1646774"/>
            <a:ext cx="4571100" cy="2231165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App availability in regional languages.</a:t>
            </a:r>
          </a:p>
          <a:p>
            <a:pPr>
              <a:lnSpc>
                <a:spcPct val="20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Blockchain integration for transactions.</a:t>
            </a:r>
          </a:p>
          <a:p>
            <a:pPr>
              <a:lnSpc>
                <a:spcPct val="20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Voice Operated Admin Dashboard.</a:t>
            </a:r>
          </a:p>
          <a:p>
            <a:pPr>
              <a:lnSpc>
                <a:spcPct val="20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89506D-F96B-41ED-9C2F-017EC66B04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9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986747" y="201881"/>
            <a:ext cx="4571100" cy="383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References</a:t>
            </a:r>
            <a:endParaRPr sz="2400" b="1"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3974121" y="749440"/>
            <a:ext cx="4923694" cy="41645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 algn="just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dirty="0">
                <a:latin typeface="Nunito" panose="020B0604020202020204" charset="0"/>
                <a:hlinkClick r:id="rId3"/>
              </a:rPr>
              <a:t>https://www.dailypioneer.com/2019/state-editions/stubble-burning-cheaper-for-farmers.html</a:t>
            </a:r>
            <a:endParaRPr lang="en-IN" sz="1050" dirty="0">
              <a:latin typeface="Nunito" panose="020B0604020202020204" charset="0"/>
            </a:endParaRPr>
          </a:p>
          <a:p>
            <a:pPr marL="171450" indent="-171450" algn="just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dirty="0">
                <a:latin typeface="Nunito" panose="020B0604020202020204" charset="0"/>
                <a:hlinkClick r:id="rId4"/>
              </a:rPr>
              <a:t>https://dir.indiamart.com/search.mp?ss=rice+straw+bales&amp;src=as-context%3Akwd%3Driceba%3Apos%3D2%3Acat%3D13%3Amcat%3D148482&amp;prdsrc=1&amp;mcatid=148482&amp;catid=13</a:t>
            </a:r>
            <a:r>
              <a:rPr lang="en-IN" sz="1050" dirty="0">
                <a:latin typeface="Nunito" panose="020B0604020202020204" charset="0"/>
              </a:rPr>
              <a:t> </a:t>
            </a:r>
          </a:p>
          <a:p>
            <a:pPr marL="171450" indent="-171450" algn="just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dirty="0">
                <a:latin typeface="Nunito" panose="020B0604020202020204" charset="0"/>
                <a:hlinkClick r:id="rId5"/>
              </a:rPr>
              <a:t>https://www.business-standard.com/article/economy-policy/punjab-haryana-announce-rs-2-500-an-acre-incentive-to-stop-stubble-burning-119111500057_1.html</a:t>
            </a:r>
            <a:r>
              <a:rPr lang="en-IN" sz="1050" dirty="0">
                <a:latin typeface="Nunito" panose="020B0604020202020204" charset="0"/>
              </a:rPr>
              <a:t> </a:t>
            </a: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https://www.drishtiias.com/daily-updates/daily-news-editorials/stubble-burning-2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https://www.dw.com/en/india-pollution-how-a-farming-revolution-could-solve-stubble-burning/a-51166417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https://www.thequint.com/explainers/stubble-burning-delhi-air-pollution-smog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https://www.downtoearth.org.in/blog/agriculture/stubble-burning-a-problem-for-the-environment-agriculture-and-humans-64912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https://www.downtoearth.org.in/blog/agriculture/agrarian-crisis-one-of-the-biggest-challenges-for-new-govt-64736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https://economictimes.indiatimes.com/news/economy/agriculture/centre-to-come-out-with-permanent-solution-to-stubble-burning-mos-agriculture/articleshow/72294049.cms?from=mdr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https://en.wikipedia.org/wiki/Stubble_burning</a:t>
            </a:r>
            <a:endParaRPr lang="en-IN" sz="1050" u="sng" dirty="0">
              <a:solidFill>
                <a:srgbClr val="0000FF"/>
              </a:solidFill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050" u="sng" dirty="0">
                <a:solidFill>
                  <a:srgbClr val="0000FF"/>
                </a:solidFill>
                <a:effectLst/>
                <a:latin typeface="Nunito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https://www.gov.mb.ca/agriculture/crops/crop-residue-burning-program/why-do-farmers-burn.html</a:t>
            </a: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IN" sz="1050" dirty="0">
              <a:effectLst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105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0CBFFF92-C100-4ECD-80C1-42DAF76E41B3}"/>
              </a:ext>
            </a:extLst>
          </p:cNvPr>
          <p:cNvSpPr txBox="1">
            <a:spLocks/>
          </p:cNvSpPr>
          <p:nvPr/>
        </p:nvSpPr>
        <p:spPr>
          <a:xfrm>
            <a:off x="3834337" y="1558732"/>
            <a:ext cx="4571100" cy="271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r"/>
            <a:r>
              <a:rPr lang="en-US" sz="2400" b="1" dirty="0"/>
              <a:t>- Team Brain Stormers</a:t>
            </a:r>
            <a:br>
              <a:rPr lang="en-US" sz="2400" b="1" dirty="0"/>
            </a:br>
            <a:br>
              <a:rPr lang="en-US" sz="2400" b="1" dirty="0"/>
            </a:b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A6C74-4EDA-4FFC-AEB6-10351C3E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37" y="1209176"/>
            <a:ext cx="4907705" cy="2725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3925755" y="305471"/>
            <a:ext cx="4960337" cy="1517400"/>
          </a:xfrm>
          <a:prstGeom prst="rect">
            <a:avLst/>
          </a:prstGeom>
          <a:solidFill>
            <a:srgbClr val="92CDF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" sz="3000" b="1" u="sng" dirty="0">
                <a:solidFill>
                  <a:srgbClr val="2C364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  <a:sym typeface="Arial"/>
              </a:rPr>
              <a:t>STUBBLE   AGGREGATION  &amp;     ITS  PROPER  DISPOSAL</a:t>
            </a:r>
            <a:endParaRPr sz="3000" b="1" u="sng" dirty="0">
              <a:solidFill>
                <a:srgbClr val="2C3644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4188906" y="2049996"/>
            <a:ext cx="4697186" cy="2908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i="0" strike="noStrike" cap="none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/>
              </a:rPr>
              <a:t>Theme –  Waste Management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PSID </a:t>
            </a:r>
            <a:r>
              <a:rPr lang="en" sz="20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 </a:t>
            </a:r>
            <a:r>
              <a:rPr lang="en" sz="1800" i="0" strike="noStrike" cap="none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/>
              </a:rPr>
              <a:t>AN316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sz="1800" dirty="0">
              <a:solidFill>
                <a:schemeClr val="dk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</a:t>
            </a:r>
            <a:r>
              <a:rPr lang="en" sz="20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PSO</a:t>
            </a: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- </a:t>
            </a:r>
            <a:endParaRPr i="0" strike="noStrike" cap="none" dirty="0">
              <a:solidFill>
                <a:schemeClr val="dk2"/>
              </a:solidFill>
              <a:latin typeface="Cambria Math" panose="02040503050406030204" pitchFamily="18" charset="0"/>
              <a:ea typeface="Cambria Math" panose="02040503050406030204" pitchFamily="18" charset="0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B5A160-A746-47E2-90DF-89D347AB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297320"/>
            <a:ext cx="802291" cy="4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62035-D05C-4140-94D0-60A53047C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1" t="19357" b="23475"/>
          <a:stretch/>
        </p:blipFill>
        <p:spPr>
          <a:xfrm>
            <a:off x="6580210" y="3996029"/>
            <a:ext cx="1535723" cy="93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AF123-ECF4-44BE-9C3C-64FC42B9E4F1}"/>
              </a:ext>
            </a:extLst>
          </p:cNvPr>
          <p:cNvSpPr txBox="1"/>
          <p:nvPr/>
        </p:nvSpPr>
        <p:spPr>
          <a:xfrm flipH="1">
            <a:off x="4797126" y="4325816"/>
            <a:ext cx="164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Our Solution  -</a:t>
            </a:r>
            <a:endParaRPr lang="en-IN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912714" y="219900"/>
            <a:ext cx="5584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 b="1" dirty="0">
                <a:solidFill>
                  <a:schemeClr val="accent3">
                    <a:lumMod val="75000"/>
                  </a:schemeClr>
                </a:solidFill>
                <a:latin typeface="Kalam" panose="020B0604020202020204" charset="0"/>
                <a:ea typeface="Arial"/>
                <a:cs typeface="Kalam" panose="020B0604020202020204" charset="0"/>
                <a:sym typeface="Arial"/>
              </a:rPr>
              <a:t>PROBLEM STATEMENT 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Kalam" panose="020B0604020202020204" charset="0"/>
              <a:cs typeface="Kalam" panose="020B0604020202020204" charset="0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2545513" y="790574"/>
            <a:ext cx="6129564" cy="43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Stubble burning is a huge problem being faced in India right now. 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endParaRPr lang="en" sz="1300" b="1" i="0" u="none" strike="noStrike" cap="none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Apart from causing  environmental pollution and soil degradation , its also a crime under  Section 188 of the IPC and under the Air and Pollution Control Act of 1981.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endParaRPr sz="1300" b="1" i="0" u="none" strike="noStrike" cap="none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pollution levels shooting up across India , there is a dire need </a:t>
            </a:r>
          </a:p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</a:pPr>
            <a:r>
              <a:rPr lang="en" sz="1300" b="1" dirty="0">
                <a:solidFill>
                  <a:srgbClr val="333333"/>
                </a:solidFill>
                <a:highlight>
                  <a:srgbClr val="FFFFFF"/>
                </a:highlight>
              </a:rPr>
              <a:t>       </a:t>
            </a: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 stubble collection and it’s disposal in a proper way.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endParaRPr sz="1300" b="1" i="0" u="none" strike="noStrike" cap="none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stubble collection is an extremely tedious task and  time consuming too. </a:t>
            </a: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endParaRPr sz="1300" b="1" i="0" u="none" strike="noStrike" cap="none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lang="en" sz="1300" b="1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the machinery used for stubble collection is very costly, hence the farmers cannot afford it.</a:t>
            </a:r>
          </a:p>
          <a:p>
            <a:pPr marL="457200" marR="0" lvl="0" indent="-3175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endParaRPr b="1" i="0" u="none" strike="noStrike" cap="none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 we propose a solution where stubble is collected and disposed</a:t>
            </a:r>
            <a:r>
              <a:rPr lang="en" sz="1500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</a:rPr>
              <a:t> / </a:t>
            </a:r>
            <a:r>
              <a:rPr lang="en" sz="1500" b="1" i="0" u="none" strike="noStrike" cap="none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reused in a proper way, </a:t>
            </a:r>
            <a:r>
              <a:rPr lang="en" sz="1500" b="1" i="0" u="none" strike="noStrike" cap="none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benefitting both the farmers and amazon web services.</a:t>
            </a:r>
            <a:endParaRPr sz="1500" b="1" i="0" u="none" strike="noStrike" cap="none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6BF12-4A2F-4199-A8E2-4CD2A8E61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716CC-A0D2-45D6-A2C1-C0737E52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01" y="176439"/>
            <a:ext cx="2356339" cy="480703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E623F-8609-4CA7-8F84-78CDE30B5029}"/>
              </a:ext>
            </a:extLst>
          </p:cNvPr>
          <p:cNvSpPr txBox="1"/>
          <p:nvPr/>
        </p:nvSpPr>
        <p:spPr>
          <a:xfrm>
            <a:off x="175847" y="820617"/>
            <a:ext cx="3660373" cy="3933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plant the next winter crop (Rabi crop), farmers  have to move in a very short interval and if they are late, they might face considerable losses.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stubble is left in the field, pests like termites may attack the upcoming crop.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burning is the cheapest and fastest way to get rid of the stubble.</a:t>
            </a:r>
          </a:p>
          <a:p>
            <a:pPr algn="just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9E389-1710-42B5-ABBE-A30A8F239021}"/>
              </a:ext>
            </a:extLst>
          </p:cNvPr>
          <p:cNvSpPr txBox="1"/>
          <p:nvPr/>
        </p:nvSpPr>
        <p:spPr>
          <a:xfrm>
            <a:off x="5457798" y="719906"/>
            <a:ext cx="3524353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High-grade organic fertilizers.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attle feed.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ompost manure.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oofing in rural areas.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iomass to generate power.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ushroom cultivation.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&amp; P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acking materials.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io-ethanol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ndustrial production,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596B9-DCC9-4F1B-9CAB-504DC50477B7}"/>
              </a:ext>
            </a:extLst>
          </p:cNvPr>
          <p:cNvSpPr txBox="1"/>
          <p:nvPr/>
        </p:nvSpPr>
        <p:spPr>
          <a:xfrm>
            <a:off x="215730" y="420507"/>
            <a:ext cx="420492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10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Why do farmers burn the stubble?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5F02D-3115-4B58-B0BE-89ABCA99F4BA}"/>
              </a:ext>
            </a:extLst>
          </p:cNvPr>
          <p:cNvSpPr txBox="1"/>
          <p:nvPr/>
        </p:nvSpPr>
        <p:spPr>
          <a:xfrm>
            <a:off x="5296059" y="392955"/>
            <a:ext cx="378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10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What can Stubble be used for?</a:t>
            </a:r>
          </a:p>
        </p:txBody>
      </p:sp>
    </p:spTree>
    <p:extLst>
      <p:ext uri="{BB962C8B-B14F-4D97-AF65-F5344CB8AC3E}">
        <p14:creationId xmlns:p14="http://schemas.microsoft.com/office/powerpoint/2010/main" val="381995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01DB3E5-2766-4129-B635-F6D48DF7766D}"/>
              </a:ext>
            </a:extLst>
          </p:cNvPr>
          <p:cNvSpPr txBox="1">
            <a:spLocks/>
          </p:cNvSpPr>
          <p:nvPr/>
        </p:nvSpPr>
        <p:spPr>
          <a:xfrm>
            <a:off x="3615565" y="258712"/>
            <a:ext cx="462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  <a:latin typeface="Kalam" panose="020B0604020202020204" charset="0"/>
                <a:ea typeface="Arial"/>
                <a:cs typeface="Kalam" panose="020B0604020202020204" charset="0"/>
                <a:sym typeface="Arial"/>
              </a:rPr>
              <a:t>SOLUTION OVERVIEW</a:t>
            </a:r>
            <a:endParaRPr lang="en-IN" b="1" dirty="0">
              <a:solidFill>
                <a:schemeClr val="accent3">
                  <a:lumMod val="75000"/>
                </a:schemeClr>
              </a:solidFill>
              <a:latin typeface="Kalam" panose="020B0604020202020204" charset="0"/>
              <a:cs typeface="Kalam" panose="020B0604020202020204" charset="0"/>
            </a:endParaRPr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9733CF83-13DF-4131-9C1D-4DEB03F2A9D0}"/>
              </a:ext>
            </a:extLst>
          </p:cNvPr>
          <p:cNvSpPr txBox="1">
            <a:spLocks/>
          </p:cNvSpPr>
          <p:nvPr/>
        </p:nvSpPr>
        <p:spPr>
          <a:xfrm>
            <a:off x="2906740" y="3707315"/>
            <a:ext cx="6038850" cy="8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buSzPts val="1800"/>
            </a:pPr>
            <a:r>
              <a:rPr lang="en-IN" b="1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Our solution aims towards creating an interface between Farmers and Industries with Amazon Web Services acting as the middleman facilitating the whole process.</a:t>
            </a:r>
          </a:p>
          <a:p>
            <a:pPr algn="just">
              <a:lnSpc>
                <a:spcPct val="115000"/>
              </a:lnSpc>
              <a:buSzPts val="1800"/>
            </a:pPr>
            <a:r>
              <a:rPr lang="en-IN" b="1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lang="en-IN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just">
              <a:spcBef>
                <a:spcPts val="1600"/>
              </a:spcBef>
              <a:spcAft>
                <a:spcPts val="1000"/>
              </a:spcAft>
              <a:buSzPts val="1800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B6CE6-AA35-4F95-A738-C034A03DF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7"/>
          <a:stretch/>
        </p:blipFill>
        <p:spPr>
          <a:xfrm>
            <a:off x="3847052" y="1559138"/>
            <a:ext cx="1173835" cy="1148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14D2B-8D6F-4679-8603-866EC457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699" y="1533796"/>
            <a:ext cx="1173835" cy="1173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9FA0B-F67C-4844-9965-3AAFA2ADD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4" t="20581" r="23699" b="20650"/>
          <a:stretch/>
        </p:blipFill>
        <p:spPr>
          <a:xfrm>
            <a:off x="5818016" y="1951318"/>
            <a:ext cx="989554" cy="5628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FA37E-C93A-43F6-B847-36708C3D2407}"/>
              </a:ext>
            </a:extLst>
          </p:cNvPr>
          <p:cNvCxnSpPr>
            <a:cxnSpLocks/>
          </p:cNvCxnSpPr>
          <p:nvPr/>
        </p:nvCxnSpPr>
        <p:spPr>
          <a:xfrm>
            <a:off x="5091182" y="2169089"/>
            <a:ext cx="475989" cy="0"/>
          </a:xfrm>
          <a:prstGeom prst="straightConnector1">
            <a:avLst/>
          </a:prstGeom>
          <a:ln w="381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39C13-0A82-4BCA-9460-9ED006CCDDD1}"/>
              </a:ext>
            </a:extLst>
          </p:cNvPr>
          <p:cNvCxnSpPr/>
          <p:nvPr/>
        </p:nvCxnSpPr>
        <p:spPr>
          <a:xfrm>
            <a:off x="6975518" y="2194429"/>
            <a:ext cx="501041" cy="0"/>
          </a:xfrm>
          <a:prstGeom prst="straightConnector1">
            <a:avLst/>
          </a:prstGeom>
          <a:ln w="381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0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533F9-C2C3-49BA-B9E7-F6313F5F0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2050" name="Picture 2" descr="App, copy, services, sns icon">
            <a:extLst>
              <a:ext uri="{FF2B5EF4-FFF2-40B4-BE49-F238E27FC236}">
                <a16:creationId xmlns:a16="http://schemas.microsoft.com/office/drawing/2014/main" id="{61CDF58F-4731-454E-9F71-B0B835C3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3" y="1789968"/>
            <a:ext cx="781782" cy="7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DD9B20-5CA4-4D66-81BC-239634D7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438" y="1662655"/>
            <a:ext cx="251519" cy="2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644D222-551E-419E-B57C-34D480C6C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 bwMode="auto">
          <a:xfrm>
            <a:off x="4059095" y="2450649"/>
            <a:ext cx="1145951" cy="11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AWS Api Gateway Vector Logo - Download Free SVG Icon | Worldvectorlogo">
            <a:extLst>
              <a:ext uri="{FF2B5EF4-FFF2-40B4-BE49-F238E27FC236}">
                <a16:creationId xmlns:a16="http://schemas.microsoft.com/office/drawing/2014/main" id="{101BC732-0FED-4B65-BDB9-ED687F395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14246" y="613996"/>
            <a:ext cx="2110154" cy="21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60" name="Picture 12" descr="Amazon API Gateway Integration - Axiomatics">
            <a:extLst>
              <a:ext uri="{FF2B5EF4-FFF2-40B4-BE49-F238E27FC236}">
                <a16:creationId xmlns:a16="http://schemas.microsoft.com/office/drawing/2014/main" id="{FF024C88-C455-480A-A9E9-8436C2A4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85" y="3942342"/>
            <a:ext cx="548489" cy="5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Amazon API Gateway Integration - Axiomatics">
            <a:extLst>
              <a:ext uri="{FF2B5EF4-FFF2-40B4-BE49-F238E27FC236}">
                <a16:creationId xmlns:a16="http://schemas.microsoft.com/office/drawing/2014/main" id="{7EC762DA-9528-4A1A-BDCD-AF8FB5D0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84" y="1526776"/>
            <a:ext cx="548489" cy="5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EA11744-D3C1-4B3E-BD5F-5E26C33F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19" y="4562241"/>
            <a:ext cx="255213" cy="26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WS Tip - AWS Visio Stencils Available — Not Your Dad's IT">
            <a:extLst>
              <a:ext uri="{FF2B5EF4-FFF2-40B4-BE49-F238E27FC236}">
                <a16:creationId xmlns:a16="http://schemas.microsoft.com/office/drawing/2014/main" id="{F864403A-20A6-4D34-8A62-CC844CCA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77" y="83503"/>
            <a:ext cx="522425" cy="53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nalytics, charts, dashboard, kpi, pie, report icon">
            <a:extLst>
              <a:ext uri="{FF2B5EF4-FFF2-40B4-BE49-F238E27FC236}">
                <a16:creationId xmlns:a16="http://schemas.microsoft.com/office/drawing/2014/main" id="{1D295B56-FF90-4467-A21F-47EA73F6F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" b="7017"/>
          <a:stretch/>
        </p:blipFill>
        <p:spPr bwMode="auto">
          <a:xfrm flipH="1">
            <a:off x="3945326" y="91462"/>
            <a:ext cx="1377840" cy="10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heat farmer icon Royalty Free Vector Image - VectorStock">
            <a:extLst>
              <a:ext uri="{FF2B5EF4-FFF2-40B4-BE49-F238E27FC236}">
                <a16:creationId xmlns:a16="http://schemas.microsoft.com/office/drawing/2014/main" id="{B9763867-3704-48C2-B45B-2685F3C9B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9"/>
          <a:stretch/>
        </p:blipFill>
        <p:spPr bwMode="auto">
          <a:xfrm>
            <a:off x="337619" y="3713285"/>
            <a:ext cx="998812" cy="97565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Mobile app development Handheld Devices Computer Icons, smartphone, blue,  electronics, hand png | PNGWing">
            <a:extLst>
              <a:ext uri="{FF2B5EF4-FFF2-40B4-BE49-F238E27FC236}">
                <a16:creationId xmlns:a16="http://schemas.microsoft.com/office/drawing/2014/main" id="{EF3F9F91-50AD-4987-9BA8-8BDD14EE6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0021"/>
          <a:stretch/>
        </p:blipFill>
        <p:spPr bwMode="auto">
          <a:xfrm>
            <a:off x="6834553" y="4024403"/>
            <a:ext cx="439324" cy="4157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ws Ec2 Logo Png">
            <a:extLst>
              <a:ext uri="{FF2B5EF4-FFF2-40B4-BE49-F238E27FC236}">
                <a16:creationId xmlns:a16="http://schemas.microsoft.com/office/drawing/2014/main" id="{59FAEE92-660A-4B40-A4A9-0DC1F4D0E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5" y="91462"/>
            <a:ext cx="431575" cy="52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Mobile app development Handheld Devices Computer Icons, smartphone, blue,  electronics, hand png | PNGWing">
            <a:extLst>
              <a:ext uri="{FF2B5EF4-FFF2-40B4-BE49-F238E27FC236}">
                <a16:creationId xmlns:a16="http://schemas.microsoft.com/office/drawing/2014/main" id="{B8AC9E70-4261-416C-8561-191017DF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0021"/>
          <a:stretch/>
        </p:blipFill>
        <p:spPr bwMode="auto">
          <a:xfrm>
            <a:off x="1723285" y="3989234"/>
            <a:ext cx="439324" cy="4157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439D1F-E229-4499-9D75-6DDC3B5F7057}"/>
              </a:ext>
            </a:extLst>
          </p:cNvPr>
          <p:cNvCxnSpPr>
            <a:stCxn id="2070" idx="3"/>
            <a:endCxn id="30" idx="1"/>
          </p:cNvCxnSpPr>
          <p:nvPr/>
        </p:nvCxnSpPr>
        <p:spPr>
          <a:xfrm flipV="1">
            <a:off x="1336431" y="4197091"/>
            <a:ext cx="386854" cy="4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94269D-576B-4E74-835B-A759239CDF62}"/>
              </a:ext>
            </a:extLst>
          </p:cNvPr>
          <p:cNvCxnSpPr>
            <a:stCxn id="30" idx="3"/>
            <a:endCxn id="2060" idx="1"/>
          </p:cNvCxnSpPr>
          <p:nvPr/>
        </p:nvCxnSpPr>
        <p:spPr>
          <a:xfrm>
            <a:off x="2162609" y="4197091"/>
            <a:ext cx="2197976" cy="21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413F53-3F4D-4CA8-B600-E0AA83E8C647}"/>
              </a:ext>
            </a:extLst>
          </p:cNvPr>
          <p:cNvCxnSpPr>
            <a:stCxn id="28" idx="1"/>
            <a:endCxn id="2060" idx="3"/>
          </p:cNvCxnSpPr>
          <p:nvPr/>
        </p:nvCxnSpPr>
        <p:spPr>
          <a:xfrm flipH="1" flipV="1">
            <a:off x="4909074" y="4218350"/>
            <a:ext cx="1925479" cy="13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3FD830-AC2D-4E8E-B640-4EC2A35B3F4F}"/>
              </a:ext>
            </a:extLst>
          </p:cNvPr>
          <p:cNvCxnSpPr>
            <a:stCxn id="2074" idx="1"/>
            <a:endCxn id="28" idx="3"/>
          </p:cNvCxnSpPr>
          <p:nvPr/>
        </p:nvCxnSpPr>
        <p:spPr>
          <a:xfrm flipH="1">
            <a:off x="7273877" y="4226420"/>
            <a:ext cx="574410" cy="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D5C7AD27-BF8D-4631-8DE1-FAEB0B860F7D}"/>
              </a:ext>
            </a:extLst>
          </p:cNvPr>
          <p:cNvCxnSpPr>
            <a:stCxn id="2054" idx="2"/>
            <a:endCxn id="2060" idx="0"/>
          </p:cNvCxnSpPr>
          <p:nvPr/>
        </p:nvCxnSpPr>
        <p:spPr>
          <a:xfrm>
            <a:off x="4632071" y="3621823"/>
            <a:ext cx="2759" cy="32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F17AA069-5904-434D-9877-799C3539E89B}"/>
              </a:ext>
            </a:extLst>
          </p:cNvPr>
          <p:cNvCxnSpPr>
            <a:stCxn id="2054" idx="0"/>
            <a:endCxn id="17" idx="2"/>
          </p:cNvCxnSpPr>
          <p:nvPr/>
        </p:nvCxnSpPr>
        <p:spPr>
          <a:xfrm flipV="1">
            <a:off x="4632071" y="2058695"/>
            <a:ext cx="2758" cy="39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A831823C-304C-482C-B909-AB94028FD181}"/>
              </a:ext>
            </a:extLst>
          </p:cNvPr>
          <p:cNvCxnSpPr>
            <a:stCxn id="17" idx="0"/>
            <a:endCxn id="2066" idx="2"/>
          </p:cNvCxnSpPr>
          <p:nvPr/>
        </p:nvCxnSpPr>
        <p:spPr>
          <a:xfrm flipH="1" flipV="1">
            <a:off x="4634246" y="1189901"/>
            <a:ext cx="583" cy="3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5" name="Straight Connector 2084">
            <a:extLst>
              <a:ext uri="{FF2B5EF4-FFF2-40B4-BE49-F238E27FC236}">
                <a16:creationId xmlns:a16="http://schemas.microsoft.com/office/drawing/2014/main" id="{4BCBF834-B990-4752-BBA8-E2ABE359EFA6}"/>
              </a:ext>
            </a:extLst>
          </p:cNvPr>
          <p:cNvCxnSpPr>
            <a:cxnSpLocks/>
            <a:stCxn id="2066" idx="3"/>
          </p:cNvCxnSpPr>
          <p:nvPr/>
        </p:nvCxnSpPr>
        <p:spPr>
          <a:xfrm flipH="1">
            <a:off x="2487161" y="640682"/>
            <a:ext cx="1458165" cy="137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08E7AA6A-3E69-4BF3-AF41-010A8FF4A9FD}"/>
              </a:ext>
            </a:extLst>
          </p:cNvPr>
          <p:cNvCxnSpPr>
            <a:cxnSpLocks/>
            <a:stCxn id="2066" idx="1"/>
          </p:cNvCxnSpPr>
          <p:nvPr/>
        </p:nvCxnSpPr>
        <p:spPr>
          <a:xfrm>
            <a:off x="5323166" y="640682"/>
            <a:ext cx="1402294" cy="1399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6DF8C5C6-B189-493F-998D-F274D33248BF}"/>
              </a:ext>
            </a:extLst>
          </p:cNvPr>
          <p:cNvCxnSpPr>
            <a:cxnSpLocks/>
            <a:endCxn id="2070" idx="0"/>
          </p:cNvCxnSpPr>
          <p:nvPr/>
        </p:nvCxnSpPr>
        <p:spPr>
          <a:xfrm flipH="1">
            <a:off x="837025" y="2380310"/>
            <a:ext cx="1279502" cy="133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37987A64-EC10-4E5A-82D8-9EE5EDEDC1A1}"/>
              </a:ext>
            </a:extLst>
          </p:cNvPr>
          <p:cNvCxnSpPr>
            <a:cxnSpLocks/>
          </p:cNvCxnSpPr>
          <p:nvPr/>
        </p:nvCxnSpPr>
        <p:spPr>
          <a:xfrm>
            <a:off x="7088999" y="2487994"/>
            <a:ext cx="1313532" cy="1391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2" name="TextBox 2091">
            <a:extLst>
              <a:ext uri="{FF2B5EF4-FFF2-40B4-BE49-F238E27FC236}">
                <a16:creationId xmlns:a16="http://schemas.microsoft.com/office/drawing/2014/main" id="{00AF2E9D-05AE-4597-A5FB-6F67FA2183B1}"/>
              </a:ext>
            </a:extLst>
          </p:cNvPr>
          <p:cNvSpPr txBox="1"/>
          <p:nvPr/>
        </p:nvSpPr>
        <p:spPr>
          <a:xfrm flipH="1">
            <a:off x="463390" y="4653445"/>
            <a:ext cx="1734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FARMER</a:t>
            </a:r>
            <a:endParaRPr lang="en-IN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F74DCE-7F66-4653-841A-1F7A0C9D25FB}"/>
              </a:ext>
            </a:extLst>
          </p:cNvPr>
          <p:cNvSpPr txBox="1"/>
          <p:nvPr/>
        </p:nvSpPr>
        <p:spPr>
          <a:xfrm flipH="1">
            <a:off x="7813471" y="4703890"/>
            <a:ext cx="117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INDUSTRY</a:t>
            </a:r>
            <a:endParaRPr lang="en-IN" b="1" dirty="0"/>
          </a:p>
        </p:txBody>
      </p:sp>
      <p:pic>
        <p:nvPicPr>
          <p:cNvPr id="31" name="Picture 2" descr="App, copy, services, sns icon">
            <a:extLst>
              <a:ext uri="{FF2B5EF4-FFF2-40B4-BE49-F238E27FC236}">
                <a16:creationId xmlns:a16="http://schemas.microsoft.com/office/drawing/2014/main" id="{A1B44B6B-D94A-42DD-B2D6-E63B9934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98" y="1867538"/>
            <a:ext cx="781782" cy="7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ndustry Icon of Colored Outline style - Available in SVG, PNG, EPS, AI &amp;  Icon fonts">
            <a:extLst>
              <a:ext uri="{FF2B5EF4-FFF2-40B4-BE49-F238E27FC236}">
                <a16:creationId xmlns:a16="http://schemas.microsoft.com/office/drawing/2014/main" id="{B5C00F4B-1808-46CC-BEC1-C0F344E5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87" y="3749683"/>
            <a:ext cx="953473" cy="9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783F167-55BE-49B2-AFFA-092EC8D02F4D}"/>
              </a:ext>
            </a:extLst>
          </p:cNvPr>
          <p:cNvSpPr txBox="1"/>
          <p:nvPr/>
        </p:nvSpPr>
        <p:spPr>
          <a:xfrm flipH="1">
            <a:off x="6271842" y="162525"/>
            <a:ext cx="117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ADMIN</a:t>
            </a:r>
            <a:endParaRPr lang="en-IN" b="1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CBA1A5E3-9E44-474C-9BC8-71E0BB40804C}"/>
              </a:ext>
            </a:extLst>
          </p:cNvPr>
          <p:cNvSpPr txBox="1"/>
          <p:nvPr/>
        </p:nvSpPr>
        <p:spPr>
          <a:xfrm flipH="1">
            <a:off x="1678091" y="4405056"/>
            <a:ext cx="7983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Farmer</a:t>
            </a:r>
          </a:p>
          <a:p>
            <a:r>
              <a:rPr lang="en-US" sz="1000" dirty="0"/>
              <a:t>side-app</a:t>
            </a:r>
            <a:endParaRPr lang="en-IN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CEAC4C-6488-41D8-9399-710F42B2DD3F}"/>
              </a:ext>
            </a:extLst>
          </p:cNvPr>
          <p:cNvSpPr txBox="1"/>
          <p:nvPr/>
        </p:nvSpPr>
        <p:spPr>
          <a:xfrm flipH="1">
            <a:off x="6727921" y="4425696"/>
            <a:ext cx="7983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Industry</a:t>
            </a:r>
          </a:p>
          <a:p>
            <a:r>
              <a:rPr lang="en-US" sz="1000" dirty="0"/>
              <a:t>side-app</a:t>
            </a:r>
            <a:endParaRPr lang="en-IN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313FD5-998A-432A-9AD1-468C75DE7081}"/>
              </a:ext>
            </a:extLst>
          </p:cNvPr>
          <p:cNvSpPr txBox="1"/>
          <p:nvPr/>
        </p:nvSpPr>
        <p:spPr>
          <a:xfrm>
            <a:off x="4214272" y="4802536"/>
            <a:ext cx="128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AWS Lambda</a:t>
            </a:r>
            <a:endParaRPr lang="en-IN" sz="1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501840-6E8C-4582-BD7C-3C9757D59BC6}"/>
              </a:ext>
            </a:extLst>
          </p:cNvPr>
          <p:cNvSpPr txBox="1"/>
          <p:nvPr/>
        </p:nvSpPr>
        <p:spPr>
          <a:xfrm>
            <a:off x="3522919" y="1929182"/>
            <a:ext cx="128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AWS Lambda</a:t>
            </a:r>
            <a:endParaRPr lang="en-IN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04CD09-3658-430D-B874-F818A6F1789A}"/>
              </a:ext>
            </a:extLst>
          </p:cNvPr>
          <p:cNvSpPr txBox="1"/>
          <p:nvPr/>
        </p:nvSpPr>
        <p:spPr>
          <a:xfrm>
            <a:off x="4888177" y="3967398"/>
            <a:ext cx="1282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API Gateway</a:t>
            </a:r>
            <a:endParaRPr lang="en-IN" sz="11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21ED93-6064-49BD-85F4-3B4E5E2F7FEE}"/>
              </a:ext>
            </a:extLst>
          </p:cNvPr>
          <p:cNvSpPr txBox="1"/>
          <p:nvPr/>
        </p:nvSpPr>
        <p:spPr>
          <a:xfrm>
            <a:off x="4750541" y="1904145"/>
            <a:ext cx="1282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API Gateway</a:t>
            </a:r>
            <a:endParaRPr lang="en-IN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A43A8A-E975-44B0-9604-8C7857AF716B}"/>
              </a:ext>
            </a:extLst>
          </p:cNvPr>
          <p:cNvSpPr txBox="1"/>
          <p:nvPr/>
        </p:nvSpPr>
        <p:spPr>
          <a:xfrm>
            <a:off x="1594794" y="1738184"/>
            <a:ext cx="1396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AWS SNS Client</a:t>
            </a:r>
            <a:endParaRPr lang="en-IN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AFFA967-5980-4A50-A11D-39AA0B22CA32}"/>
              </a:ext>
            </a:extLst>
          </p:cNvPr>
          <p:cNvSpPr txBox="1"/>
          <p:nvPr/>
        </p:nvSpPr>
        <p:spPr>
          <a:xfrm>
            <a:off x="6553657" y="1808523"/>
            <a:ext cx="1396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AWS SNS Client</a:t>
            </a:r>
            <a:endParaRPr lang="en-IN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7D3401-A9BA-4F27-8AC4-917D398B78A8}"/>
              </a:ext>
            </a:extLst>
          </p:cNvPr>
          <p:cNvSpPr txBox="1"/>
          <p:nvPr/>
        </p:nvSpPr>
        <p:spPr>
          <a:xfrm flipH="1">
            <a:off x="4085302" y="2851648"/>
            <a:ext cx="1143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AWS RDS</a:t>
            </a:r>
            <a:endParaRPr lang="en-IN" sz="1500" b="1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22AE1E4-6C24-4C75-8485-D5F9A03301FE}"/>
              </a:ext>
            </a:extLst>
          </p:cNvPr>
          <p:cNvSpPr txBox="1"/>
          <p:nvPr/>
        </p:nvSpPr>
        <p:spPr>
          <a:xfrm>
            <a:off x="2400439" y="156934"/>
            <a:ext cx="1396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AWS EC2</a:t>
            </a:r>
            <a:endParaRPr lang="en-IN" sz="1050" dirty="0"/>
          </a:p>
        </p:txBody>
      </p:sp>
      <p:pic>
        <p:nvPicPr>
          <p:cNvPr id="72" name="Picture 34" descr="Cloudwatch, copy, deployment, management icon">
            <a:extLst>
              <a:ext uri="{FF2B5EF4-FFF2-40B4-BE49-F238E27FC236}">
                <a16:creationId xmlns:a16="http://schemas.microsoft.com/office/drawing/2014/main" id="{CB178AF6-6C35-49C4-8C04-D264C149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83" y="6711"/>
            <a:ext cx="701765" cy="7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D08DB90-4362-40DC-B418-BA05805D20DF}"/>
              </a:ext>
            </a:extLst>
          </p:cNvPr>
          <p:cNvSpPr txBox="1"/>
          <p:nvPr/>
        </p:nvSpPr>
        <p:spPr>
          <a:xfrm>
            <a:off x="1287686" y="549619"/>
            <a:ext cx="1396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AWS </a:t>
            </a:r>
            <a:r>
              <a:rPr lang="en-US" sz="1050" dirty="0" err="1"/>
              <a:t>Cloudwatch</a:t>
            </a:r>
            <a:endParaRPr lang="en-IN" sz="1050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7877753-F7C0-4AF1-9C21-4D4C8F06C622}"/>
              </a:ext>
            </a:extLst>
          </p:cNvPr>
          <p:cNvSpPr/>
          <p:nvPr/>
        </p:nvSpPr>
        <p:spPr>
          <a:xfrm>
            <a:off x="1289538" y="2965938"/>
            <a:ext cx="2719754" cy="867508"/>
          </a:xfrm>
          <a:custGeom>
            <a:avLst/>
            <a:gdLst>
              <a:gd name="connsiteX0" fmla="*/ 0 w 2719754"/>
              <a:gd name="connsiteY0" fmla="*/ 867508 h 867508"/>
              <a:gd name="connsiteX1" fmla="*/ 2719754 w 2719754"/>
              <a:gd name="connsiteY1" fmla="*/ 0 h 867508"/>
              <a:gd name="connsiteX2" fmla="*/ 2719754 w 2719754"/>
              <a:gd name="connsiteY2" fmla="*/ 0 h 867508"/>
              <a:gd name="connsiteX3" fmla="*/ 2719754 w 2719754"/>
              <a:gd name="connsiteY3" fmla="*/ 0 h 86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754" h="867508">
                <a:moveTo>
                  <a:pt x="0" y="867508"/>
                </a:moveTo>
                <a:lnTo>
                  <a:pt x="2719754" y="0"/>
                </a:lnTo>
                <a:lnTo>
                  <a:pt x="2719754" y="0"/>
                </a:lnTo>
                <a:lnTo>
                  <a:pt x="2719754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807F2C9-2B1F-416E-9AB5-B1C074D0633E}"/>
              </a:ext>
            </a:extLst>
          </p:cNvPr>
          <p:cNvSpPr/>
          <p:nvPr/>
        </p:nvSpPr>
        <p:spPr>
          <a:xfrm>
            <a:off x="5240215" y="3012831"/>
            <a:ext cx="2731477" cy="937846"/>
          </a:xfrm>
          <a:custGeom>
            <a:avLst/>
            <a:gdLst>
              <a:gd name="connsiteX0" fmla="*/ 2731477 w 2731477"/>
              <a:gd name="connsiteY0" fmla="*/ 937846 h 937846"/>
              <a:gd name="connsiteX1" fmla="*/ 0 w 2731477"/>
              <a:gd name="connsiteY1" fmla="*/ 0 h 937846"/>
              <a:gd name="connsiteX2" fmla="*/ 0 w 2731477"/>
              <a:gd name="connsiteY2" fmla="*/ 0 h 93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477" h="937846">
                <a:moveTo>
                  <a:pt x="2731477" y="937846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90A02A8-A9E9-46BA-BF43-1DCF6B4CDC9E}"/>
              </a:ext>
            </a:extLst>
          </p:cNvPr>
          <p:cNvSpPr/>
          <p:nvPr/>
        </p:nvSpPr>
        <p:spPr>
          <a:xfrm>
            <a:off x="609600" y="656492"/>
            <a:ext cx="3270738" cy="2895600"/>
          </a:xfrm>
          <a:custGeom>
            <a:avLst/>
            <a:gdLst>
              <a:gd name="connsiteX0" fmla="*/ 3270738 w 3270738"/>
              <a:gd name="connsiteY0" fmla="*/ 0 h 2895600"/>
              <a:gd name="connsiteX1" fmla="*/ 1957754 w 3270738"/>
              <a:gd name="connsiteY1" fmla="*/ 234462 h 2895600"/>
              <a:gd name="connsiteX2" fmla="*/ 750277 w 3270738"/>
              <a:gd name="connsiteY2" fmla="*/ 961293 h 2895600"/>
              <a:gd name="connsiteX3" fmla="*/ 211015 w 3270738"/>
              <a:gd name="connsiteY3" fmla="*/ 1922585 h 2895600"/>
              <a:gd name="connsiteX4" fmla="*/ 0 w 3270738"/>
              <a:gd name="connsiteY4" fmla="*/ 2895600 h 2895600"/>
              <a:gd name="connsiteX5" fmla="*/ 0 w 3270738"/>
              <a:gd name="connsiteY5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0738" h="2895600">
                <a:moveTo>
                  <a:pt x="3270738" y="0"/>
                </a:moveTo>
                <a:cubicBezTo>
                  <a:pt x="2824284" y="37123"/>
                  <a:pt x="2377831" y="74247"/>
                  <a:pt x="1957754" y="234462"/>
                </a:cubicBezTo>
                <a:cubicBezTo>
                  <a:pt x="1537677" y="394677"/>
                  <a:pt x="1041400" y="679939"/>
                  <a:pt x="750277" y="961293"/>
                </a:cubicBezTo>
                <a:cubicBezTo>
                  <a:pt x="459154" y="1242647"/>
                  <a:pt x="336061" y="1600201"/>
                  <a:pt x="211015" y="1922585"/>
                </a:cubicBezTo>
                <a:cubicBezTo>
                  <a:pt x="85969" y="2244970"/>
                  <a:pt x="0" y="2895600"/>
                  <a:pt x="0" y="2895600"/>
                </a:cubicBezTo>
                <a:lnTo>
                  <a:pt x="0" y="289560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6C6B644-C633-421D-AF94-5AEC00592452}"/>
              </a:ext>
            </a:extLst>
          </p:cNvPr>
          <p:cNvSpPr/>
          <p:nvPr/>
        </p:nvSpPr>
        <p:spPr>
          <a:xfrm>
            <a:off x="5310554" y="633046"/>
            <a:ext cx="3223846" cy="3080239"/>
          </a:xfrm>
          <a:custGeom>
            <a:avLst/>
            <a:gdLst>
              <a:gd name="connsiteX0" fmla="*/ 0 w 2965938"/>
              <a:gd name="connsiteY0" fmla="*/ 0 h 2930769"/>
              <a:gd name="connsiteX1" fmla="*/ 1289538 w 2965938"/>
              <a:gd name="connsiteY1" fmla="*/ 234462 h 2930769"/>
              <a:gd name="connsiteX2" fmla="*/ 2239108 w 2965938"/>
              <a:gd name="connsiteY2" fmla="*/ 820616 h 2930769"/>
              <a:gd name="connsiteX3" fmla="*/ 2684584 w 2965938"/>
              <a:gd name="connsiteY3" fmla="*/ 1688123 h 2930769"/>
              <a:gd name="connsiteX4" fmla="*/ 2965938 w 2965938"/>
              <a:gd name="connsiteY4" fmla="*/ 2930769 h 2930769"/>
              <a:gd name="connsiteX5" fmla="*/ 2965938 w 2965938"/>
              <a:gd name="connsiteY5" fmla="*/ 2930769 h 293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938" h="2930769">
                <a:moveTo>
                  <a:pt x="0" y="0"/>
                </a:moveTo>
                <a:cubicBezTo>
                  <a:pt x="458176" y="48846"/>
                  <a:pt x="916353" y="97693"/>
                  <a:pt x="1289538" y="234462"/>
                </a:cubicBezTo>
                <a:cubicBezTo>
                  <a:pt x="1662723" y="371231"/>
                  <a:pt x="2006600" y="578339"/>
                  <a:pt x="2239108" y="820616"/>
                </a:cubicBezTo>
                <a:cubicBezTo>
                  <a:pt x="2471616" y="1062893"/>
                  <a:pt x="2563446" y="1336431"/>
                  <a:pt x="2684584" y="1688123"/>
                </a:cubicBezTo>
                <a:cubicBezTo>
                  <a:pt x="2805722" y="2039815"/>
                  <a:pt x="2965938" y="2930769"/>
                  <a:pt x="2965938" y="2930769"/>
                </a:cubicBezTo>
                <a:lnTo>
                  <a:pt x="2965938" y="2930769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06C19C-4E4D-46D5-8D95-2002BAD5A1D7}"/>
              </a:ext>
            </a:extLst>
          </p:cNvPr>
          <p:cNvSpPr txBox="1"/>
          <p:nvPr/>
        </p:nvSpPr>
        <p:spPr>
          <a:xfrm rot="20543176">
            <a:off x="1215515" y="2944334"/>
            <a:ext cx="253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b="1" dirty="0">
                <a:latin typeface="+mn-lt"/>
                <a:cs typeface="Times New Roman" panose="02020603050405020304" pitchFamily="18" charset="0"/>
              </a:rPr>
              <a:t>Farmer raises stubble </a:t>
            </a:r>
          </a:p>
          <a:p>
            <a:pPr algn="ctr"/>
            <a:r>
              <a:rPr lang="en-US" b="1" dirty="0">
                <a:latin typeface="+mn-lt"/>
                <a:cs typeface="Times New Roman" panose="02020603050405020304" pitchFamily="18" charset="0"/>
              </a:rPr>
              <a:t>collection request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97D5B28-A900-4949-BF7C-8470170A26EA}"/>
              </a:ext>
            </a:extLst>
          </p:cNvPr>
          <p:cNvSpPr txBox="1"/>
          <p:nvPr/>
        </p:nvSpPr>
        <p:spPr>
          <a:xfrm>
            <a:off x="8667" y="934236"/>
            <a:ext cx="1369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  <a:cs typeface="Times New Roman" panose="02020603050405020304" pitchFamily="18" charset="0"/>
              </a:rPr>
              <a:t>2. Amazon responds to the request &amp; collects stubble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2B0C6CA-285E-46D0-80D4-AD37FAADD2F5}"/>
              </a:ext>
            </a:extLst>
          </p:cNvPr>
          <p:cNvSpPr txBox="1"/>
          <p:nvPr/>
        </p:nvSpPr>
        <p:spPr>
          <a:xfrm>
            <a:off x="7663845" y="746669"/>
            <a:ext cx="1369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  <a:cs typeface="Times New Roman" panose="02020603050405020304" pitchFamily="18" charset="0"/>
              </a:rPr>
              <a:t>4. Amazon responds to the request &amp; delivers stubble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563FD48-073F-401B-9877-DB2386AFA9AA}"/>
              </a:ext>
            </a:extLst>
          </p:cNvPr>
          <p:cNvSpPr txBox="1"/>
          <p:nvPr/>
        </p:nvSpPr>
        <p:spPr>
          <a:xfrm rot="1165803">
            <a:off x="5388741" y="2956048"/>
            <a:ext cx="253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  <a:cs typeface="Times New Roman" panose="02020603050405020304" pitchFamily="18" charset="0"/>
              </a:rPr>
              <a:t>3. Industry raises stubble </a:t>
            </a:r>
          </a:p>
          <a:p>
            <a:pPr algn="ctr"/>
            <a:r>
              <a:rPr lang="en-US" b="1" dirty="0">
                <a:latin typeface="+mn-lt"/>
                <a:cs typeface="Times New Roman" panose="02020603050405020304" pitchFamily="18" charset="0"/>
              </a:rPr>
              <a:t>delivery request</a:t>
            </a:r>
            <a:endParaRPr lang="en-IN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3E1220-964B-4C76-A885-BFCCDBDD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199" y="4428914"/>
            <a:ext cx="934266" cy="26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D146CC54-7E53-49EE-B377-0C232847D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24" y="4426616"/>
            <a:ext cx="934266" cy="26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- PRESS KIT">
            <a:extLst>
              <a:ext uri="{FF2B5EF4-FFF2-40B4-BE49-F238E27FC236}">
                <a16:creationId xmlns:a16="http://schemas.microsoft.com/office/drawing/2014/main" id="{508FDB6B-FD5F-4655-99EB-87B5BED9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953" y="974997"/>
            <a:ext cx="378803" cy="37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8EE8FD6-7C98-4672-B3C2-5BB642F1E007}"/>
              </a:ext>
            </a:extLst>
          </p:cNvPr>
          <p:cNvSpPr txBox="1"/>
          <p:nvPr/>
        </p:nvSpPr>
        <p:spPr>
          <a:xfrm>
            <a:off x="5051678" y="1309311"/>
            <a:ext cx="128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Angular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3666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8" grpId="0" animBg="1"/>
      <p:bldP spid="79" grpId="0"/>
      <p:bldP spid="119" grpId="0"/>
      <p:bldP spid="120" grpId="0"/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FE9ED7-BEB3-4F64-A4E9-9D7422B3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539" y="379751"/>
            <a:ext cx="5832600" cy="799663"/>
          </a:xfrm>
        </p:spPr>
        <p:txBody>
          <a:bodyPr/>
          <a:lstStyle/>
          <a:p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  <a:t>Why our solution is convincing?</a:t>
            </a:r>
            <a:br>
              <a:rPr lang="en-IN" sz="2400" dirty="0">
                <a:solidFill>
                  <a:schemeClr val="accent3">
                    <a:lumMod val="75000"/>
                  </a:schemeClr>
                </a:solidFill>
              </a:rPr>
            </a:b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48228-5878-4CD9-90B9-F10C2AEB6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4C107-DF91-4D8C-BB2D-DFCF5DDFD93D}"/>
              </a:ext>
            </a:extLst>
          </p:cNvPr>
          <p:cNvSpPr txBox="1"/>
          <p:nvPr/>
        </p:nvSpPr>
        <p:spPr>
          <a:xfrm>
            <a:off x="2508740" y="779583"/>
            <a:ext cx="62483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The problem statement revolves around how it can make the process for farmers easier and profitable and so does our solution. Currently, farmers are paying a fine of approx. Rs. 2500 for burning stubble but our solution will allow farmers to gain profit.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Not only farmers but even for the Industries , the whole process will be hassle free and thus, the stubble can be used eventually easily 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Amazon will act as the sole middleman connecting the farmers and Industries for better handling of stubble and disposal. One time investments on machinery has to be made.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To attract farmers in the initial stages, various incentives can be offered like gift cards/ credits. </a:t>
            </a:r>
          </a:p>
        </p:txBody>
      </p:sp>
    </p:spTree>
    <p:extLst>
      <p:ext uri="{BB962C8B-B14F-4D97-AF65-F5344CB8AC3E}">
        <p14:creationId xmlns:p14="http://schemas.microsoft.com/office/powerpoint/2010/main" val="193354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5614012" y="2571"/>
            <a:ext cx="1870977" cy="1681409"/>
          </a:xfrm>
          <a:custGeom>
            <a:avLst/>
            <a:gdLst/>
            <a:ahLst/>
            <a:cxnLst/>
            <a:rect l="l" t="t" r="r" b="b"/>
            <a:pathLst>
              <a:path w="2135847" h="2422804">
                <a:moveTo>
                  <a:pt x="0" y="0"/>
                </a:moveTo>
                <a:lnTo>
                  <a:pt x="0" y="2422804"/>
                </a:lnTo>
                <a:lnTo>
                  <a:pt x="2135847" y="2422804"/>
                </a:lnTo>
                <a:lnTo>
                  <a:pt x="2135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1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1" name="object 11"/>
          <p:cNvSpPr/>
          <p:nvPr/>
        </p:nvSpPr>
        <p:spPr>
          <a:xfrm>
            <a:off x="7496197" y="-2"/>
            <a:ext cx="1641270" cy="3438488"/>
          </a:xfrm>
          <a:custGeom>
            <a:avLst/>
            <a:gdLst/>
            <a:ahLst/>
            <a:cxnLst/>
            <a:rect l="l" t="t" r="r" b="b"/>
            <a:pathLst>
              <a:path w="2148585" h="5025593">
                <a:moveTo>
                  <a:pt x="0" y="0"/>
                </a:moveTo>
                <a:lnTo>
                  <a:pt x="0" y="5025593"/>
                </a:lnTo>
                <a:lnTo>
                  <a:pt x="2148585" y="5025593"/>
                </a:lnTo>
                <a:lnTo>
                  <a:pt x="2148585" y="0"/>
                </a:lnTo>
                <a:lnTo>
                  <a:pt x="0" y="0"/>
                </a:lnTo>
                <a:close/>
              </a:path>
            </a:pathLst>
          </a:custGeom>
          <a:solidFill>
            <a:srgbClr val="A1CCD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2" name="object 12"/>
          <p:cNvSpPr/>
          <p:nvPr/>
        </p:nvSpPr>
        <p:spPr>
          <a:xfrm>
            <a:off x="3676698" y="-903"/>
            <a:ext cx="1936743" cy="3424804"/>
          </a:xfrm>
          <a:custGeom>
            <a:avLst/>
            <a:gdLst/>
            <a:ahLst/>
            <a:cxnLst/>
            <a:rect l="l" t="t" r="r" b="b"/>
            <a:pathLst>
              <a:path w="2135873" h="5025593">
                <a:moveTo>
                  <a:pt x="0" y="0"/>
                </a:moveTo>
                <a:lnTo>
                  <a:pt x="0" y="5025593"/>
                </a:lnTo>
                <a:lnTo>
                  <a:pt x="2135873" y="5025593"/>
                </a:lnTo>
                <a:lnTo>
                  <a:pt x="2135873" y="0"/>
                </a:lnTo>
                <a:lnTo>
                  <a:pt x="0" y="0"/>
                </a:lnTo>
                <a:close/>
              </a:path>
            </a:pathLst>
          </a:custGeom>
          <a:solidFill>
            <a:srgbClr val="A1CCD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3" name="object 13"/>
          <p:cNvSpPr/>
          <p:nvPr/>
        </p:nvSpPr>
        <p:spPr>
          <a:xfrm>
            <a:off x="1672" y="11723"/>
            <a:ext cx="1899076" cy="3415042"/>
          </a:xfrm>
          <a:custGeom>
            <a:avLst/>
            <a:gdLst/>
            <a:ahLst/>
            <a:cxnLst/>
            <a:rect l="l" t="t" r="r" b="b"/>
            <a:pathLst>
              <a:path w="2135847" h="5025593">
                <a:moveTo>
                  <a:pt x="0" y="0"/>
                </a:moveTo>
                <a:lnTo>
                  <a:pt x="0" y="5025593"/>
                </a:lnTo>
                <a:lnTo>
                  <a:pt x="2135847" y="5025593"/>
                </a:lnTo>
                <a:lnTo>
                  <a:pt x="2135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CCD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4" name="object 14"/>
          <p:cNvSpPr/>
          <p:nvPr/>
        </p:nvSpPr>
        <p:spPr>
          <a:xfrm>
            <a:off x="1886879" y="11724"/>
            <a:ext cx="1808605" cy="1743267"/>
          </a:xfrm>
          <a:custGeom>
            <a:avLst/>
            <a:gdLst/>
            <a:ahLst/>
            <a:cxnLst/>
            <a:rect l="l" t="t" r="r" b="b"/>
            <a:pathLst>
              <a:path w="2135860" h="2422804">
                <a:moveTo>
                  <a:pt x="0" y="0"/>
                </a:moveTo>
                <a:lnTo>
                  <a:pt x="0" y="2422804"/>
                </a:lnTo>
                <a:lnTo>
                  <a:pt x="2135860" y="2422804"/>
                </a:lnTo>
                <a:lnTo>
                  <a:pt x="2135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48526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5" name="object 15"/>
          <p:cNvSpPr/>
          <p:nvPr/>
        </p:nvSpPr>
        <p:spPr>
          <a:xfrm>
            <a:off x="5609751" y="1688450"/>
            <a:ext cx="1885787" cy="1768673"/>
          </a:xfrm>
          <a:custGeom>
            <a:avLst/>
            <a:gdLst/>
            <a:ahLst/>
            <a:cxnLst/>
            <a:rect l="l" t="t" r="r" b="b"/>
            <a:pathLst>
              <a:path w="2135847" h="2602788">
                <a:moveTo>
                  <a:pt x="0" y="0"/>
                </a:moveTo>
                <a:lnTo>
                  <a:pt x="0" y="2602788"/>
                </a:lnTo>
                <a:lnTo>
                  <a:pt x="2135847" y="2602788"/>
                </a:lnTo>
                <a:lnTo>
                  <a:pt x="2135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48526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 dirty="0"/>
          </a:p>
        </p:txBody>
      </p:sp>
      <p:sp>
        <p:nvSpPr>
          <p:cNvPr id="18" name="object 18"/>
          <p:cNvSpPr/>
          <p:nvPr/>
        </p:nvSpPr>
        <p:spPr>
          <a:xfrm>
            <a:off x="1886221" y="1754991"/>
            <a:ext cx="1808604" cy="1683205"/>
          </a:xfrm>
          <a:custGeom>
            <a:avLst/>
            <a:gdLst/>
            <a:ahLst/>
            <a:cxnLst/>
            <a:rect l="l" t="t" r="r" b="b"/>
            <a:pathLst>
              <a:path w="2135860" h="2602788">
                <a:moveTo>
                  <a:pt x="0" y="0"/>
                </a:moveTo>
                <a:lnTo>
                  <a:pt x="0" y="2602788"/>
                </a:lnTo>
                <a:lnTo>
                  <a:pt x="2135860" y="2602788"/>
                </a:lnTo>
                <a:lnTo>
                  <a:pt x="21358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1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9" name="object 19"/>
          <p:cNvSpPr/>
          <p:nvPr/>
        </p:nvSpPr>
        <p:spPr>
          <a:xfrm>
            <a:off x="4640117" y="3417859"/>
            <a:ext cx="4509472" cy="1722209"/>
          </a:xfrm>
          <a:custGeom>
            <a:avLst/>
            <a:gdLst/>
            <a:ahLst/>
            <a:cxnLst/>
            <a:rect l="l" t="t" r="r" b="b"/>
            <a:pathLst>
              <a:path w="5352364" h="2534412">
                <a:moveTo>
                  <a:pt x="0" y="0"/>
                </a:moveTo>
                <a:lnTo>
                  <a:pt x="0" y="2534412"/>
                </a:lnTo>
                <a:lnTo>
                  <a:pt x="5352364" y="2534412"/>
                </a:lnTo>
                <a:lnTo>
                  <a:pt x="535236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1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 dirty="0"/>
          </a:p>
        </p:txBody>
      </p:sp>
      <p:sp>
        <p:nvSpPr>
          <p:cNvPr id="20" name="object 20"/>
          <p:cNvSpPr/>
          <p:nvPr/>
        </p:nvSpPr>
        <p:spPr>
          <a:xfrm>
            <a:off x="608115" y="1082275"/>
            <a:ext cx="344838" cy="416831"/>
          </a:xfrm>
          <a:custGeom>
            <a:avLst/>
            <a:gdLst/>
            <a:ahLst/>
            <a:cxnLst/>
            <a:rect l="l" t="t" r="r" b="b"/>
            <a:pathLst>
              <a:path w="507466" h="613410">
                <a:moveTo>
                  <a:pt x="374408" y="306286"/>
                </a:moveTo>
                <a:lnTo>
                  <a:pt x="377329" y="309195"/>
                </a:lnTo>
                <a:lnTo>
                  <a:pt x="400100" y="331953"/>
                </a:lnTo>
                <a:lnTo>
                  <a:pt x="400100" y="366446"/>
                </a:lnTo>
                <a:lnTo>
                  <a:pt x="426770" y="366446"/>
                </a:lnTo>
                <a:lnTo>
                  <a:pt x="426770" y="331953"/>
                </a:lnTo>
                <a:lnTo>
                  <a:pt x="426072" y="294945"/>
                </a:lnTo>
                <a:lnTo>
                  <a:pt x="413435" y="307582"/>
                </a:lnTo>
                <a:lnTo>
                  <a:pt x="400799" y="294945"/>
                </a:lnTo>
                <a:lnTo>
                  <a:pt x="411873" y="206401"/>
                </a:lnTo>
                <a:lnTo>
                  <a:pt x="417156" y="179731"/>
                </a:lnTo>
                <a:lnTo>
                  <a:pt x="409702" y="179731"/>
                </a:lnTo>
                <a:lnTo>
                  <a:pt x="405384" y="166751"/>
                </a:lnTo>
                <a:lnTo>
                  <a:pt x="392298" y="138293"/>
                </a:lnTo>
                <a:lnTo>
                  <a:pt x="378785" y="134180"/>
                </a:lnTo>
                <a:lnTo>
                  <a:pt x="366510" y="127667"/>
                </a:lnTo>
                <a:lnTo>
                  <a:pt x="355750" y="119032"/>
                </a:lnTo>
                <a:lnTo>
                  <a:pt x="346785" y="108555"/>
                </a:lnTo>
                <a:lnTo>
                  <a:pt x="339895" y="96516"/>
                </a:lnTo>
                <a:lnTo>
                  <a:pt x="335358" y="83192"/>
                </a:lnTo>
                <a:lnTo>
                  <a:pt x="333454" y="68864"/>
                </a:lnTo>
                <a:lnTo>
                  <a:pt x="333413" y="66371"/>
                </a:lnTo>
                <a:lnTo>
                  <a:pt x="331994" y="0"/>
                </a:lnTo>
                <a:lnTo>
                  <a:pt x="323550" y="10926"/>
                </a:lnTo>
                <a:lnTo>
                  <a:pt x="316655" y="22972"/>
                </a:lnTo>
                <a:lnTo>
                  <a:pt x="311459" y="35986"/>
                </a:lnTo>
                <a:lnTo>
                  <a:pt x="308112" y="49819"/>
                </a:lnTo>
                <a:lnTo>
                  <a:pt x="306763" y="64320"/>
                </a:lnTo>
                <a:lnTo>
                  <a:pt x="306743" y="66371"/>
                </a:lnTo>
                <a:lnTo>
                  <a:pt x="307683" y="80108"/>
                </a:lnTo>
                <a:lnTo>
                  <a:pt x="310420" y="93278"/>
                </a:lnTo>
                <a:lnTo>
                  <a:pt x="314830" y="105756"/>
                </a:lnTo>
                <a:lnTo>
                  <a:pt x="320786" y="117418"/>
                </a:lnTo>
                <a:lnTo>
                  <a:pt x="328163" y="128139"/>
                </a:lnTo>
                <a:lnTo>
                  <a:pt x="336836" y="137796"/>
                </a:lnTo>
                <a:lnTo>
                  <a:pt x="346680" y="146264"/>
                </a:lnTo>
                <a:lnTo>
                  <a:pt x="350672" y="149124"/>
                </a:lnTo>
                <a:lnTo>
                  <a:pt x="338629" y="153204"/>
                </a:lnTo>
                <a:lnTo>
                  <a:pt x="326841" y="157977"/>
                </a:lnTo>
                <a:lnTo>
                  <a:pt x="315374" y="163500"/>
                </a:lnTo>
                <a:lnTo>
                  <a:pt x="307187" y="168072"/>
                </a:lnTo>
                <a:lnTo>
                  <a:pt x="306959" y="168275"/>
                </a:lnTo>
                <a:lnTo>
                  <a:pt x="301346" y="156051"/>
                </a:lnTo>
                <a:lnTo>
                  <a:pt x="294309" y="144705"/>
                </a:lnTo>
                <a:lnTo>
                  <a:pt x="285962" y="134357"/>
                </a:lnTo>
                <a:lnTo>
                  <a:pt x="276420" y="125128"/>
                </a:lnTo>
                <a:lnTo>
                  <a:pt x="265796" y="117136"/>
                </a:lnTo>
                <a:lnTo>
                  <a:pt x="254206" y="110502"/>
                </a:lnTo>
                <a:lnTo>
                  <a:pt x="241764" y="105346"/>
                </a:lnTo>
                <a:lnTo>
                  <a:pt x="228585" y="101788"/>
                </a:lnTo>
                <a:lnTo>
                  <a:pt x="214781" y="99947"/>
                </a:lnTo>
                <a:lnTo>
                  <a:pt x="207619" y="99708"/>
                </a:lnTo>
                <a:lnTo>
                  <a:pt x="193020" y="100703"/>
                </a:lnTo>
                <a:lnTo>
                  <a:pt x="179019" y="103601"/>
                </a:lnTo>
                <a:lnTo>
                  <a:pt x="165747" y="108270"/>
                </a:lnTo>
                <a:lnTo>
                  <a:pt x="153338" y="114577"/>
                </a:lnTo>
                <a:lnTo>
                  <a:pt x="141923" y="122390"/>
                </a:lnTo>
                <a:lnTo>
                  <a:pt x="132722" y="178246"/>
                </a:lnTo>
                <a:lnTo>
                  <a:pt x="138761" y="165688"/>
                </a:lnTo>
                <a:lnTo>
                  <a:pt x="146808" y="154456"/>
                </a:lnTo>
                <a:lnTo>
                  <a:pt x="156630" y="144786"/>
                </a:lnTo>
                <a:lnTo>
                  <a:pt x="167991" y="136910"/>
                </a:lnTo>
                <a:lnTo>
                  <a:pt x="180657" y="131064"/>
                </a:lnTo>
                <a:lnTo>
                  <a:pt x="194394" y="127483"/>
                </a:lnTo>
                <a:lnTo>
                  <a:pt x="207619" y="126391"/>
                </a:lnTo>
                <a:lnTo>
                  <a:pt x="222128" y="127708"/>
                </a:lnTo>
                <a:lnTo>
                  <a:pt x="235779" y="131503"/>
                </a:lnTo>
                <a:lnTo>
                  <a:pt x="248338" y="137541"/>
                </a:lnTo>
                <a:lnTo>
                  <a:pt x="259571" y="145587"/>
                </a:lnTo>
                <a:lnTo>
                  <a:pt x="269242" y="155408"/>
                </a:lnTo>
                <a:lnTo>
                  <a:pt x="277119" y="166767"/>
                </a:lnTo>
                <a:lnTo>
                  <a:pt x="282965" y="179432"/>
                </a:lnTo>
                <a:lnTo>
                  <a:pt x="286548" y="193166"/>
                </a:lnTo>
                <a:lnTo>
                  <a:pt x="287642" y="206401"/>
                </a:lnTo>
                <a:lnTo>
                  <a:pt x="286325" y="220908"/>
                </a:lnTo>
                <a:lnTo>
                  <a:pt x="287745" y="276613"/>
                </a:lnTo>
                <a:lnTo>
                  <a:pt x="295720" y="266371"/>
                </a:lnTo>
                <a:lnTo>
                  <a:pt x="302422" y="255193"/>
                </a:lnTo>
                <a:lnTo>
                  <a:pt x="307740" y="243188"/>
                </a:lnTo>
                <a:lnTo>
                  <a:pt x="311562" y="230462"/>
                </a:lnTo>
                <a:lnTo>
                  <a:pt x="313775" y="217123"/>
                </a:lnTo>
                <a:lnTo>
                  <a:pt x="314312" y="206401"/>
                </a:lnTo>
                <a:lnTo>
                  <a:pt x="314312" y="201676"/>
                </a:lnTo>
                <a:lnTo>
                  <a:pt x="313524" y="197168"/>
                </a:lnTo>
                <a:lnTo>
                  <a:pt x="312928" y="192596"/>
                </a:lnTo>
                <a:lnTo>
                  <a:pt x="315595" y="192812"/>
                </a:lnTo>
                <a:lnTo>
                  <a:pt x="318338" y="192482"/>
                </a:lnTo>
                <a:lnTo>
                  <a:pt x="320802" y="190996"/>
                </a:lnTo>
                <a:lnTo>
                  <a:pt x="332049" y="184903"/>
                </a:lnTo>
                <a:lnTo>
                  <a:pt x="343702" y="179718"/>
                </a:lnTo>
                <a:lnTo>
                  <a:pt x="355699" y="175416"/>
                </a:lnTo>
                <a:lnTo>
                  <a:pt x="367979" y="171972"/>
                </a:lnTo>
                <a:lnTo>
                  <a:pt x="378269" y="169761"/>
                </a:lnTo>
                <a:lnTo>
                  <a:pt x="386486" y="194412"/>
                </a:lnTo>
                <a:lnTo>
                  <a:pt x="373532" y="298107"/>
                </a:lnTo>
                <a:lnTo>
                  <a:pt x="373024" y="302197"/>
                </a:lnTo>
                <a:lnTo>
                  <a:pt x="374408" y="306286"/>
                </a:lnTo>
                <a:close/>
              </a:path>
              <a:path w="507466" h="613410">
                <a:moveTo>
                  <a:pt x="420801" y="579755"/>
                </a:moveTo>
                <a:lnTo>
                  <a:pt x="426770" y="573786"/>
                </a:lnTo>
                <a:lnTo>
                  <a:pt x="426770" y="526492"/>
                </a:lnTo>
                <a:lnTo>
                  <a:pt x="472528" y="526492"/>
                </a:lnTo>
                <a:lnTo>
                  <a:pt x="477621" y="522809"/>
                </a:lnTo>
                <a:lnTo>
                  <a:pt x="474941" y="446469"/>
                </a:lnTo>
                <a:lnTo>
                  <a:pt x="457161" y="499809"/>
                </a:lnTo>
                <a:lnTo>
                  <a:pt x="426770" y="499745"/>
                </a:lnTo>
                <a:lnTo>
                  <a:pt x="426346" y="486789"/>
                </a:lnTo>
                <a:lnTo>
                  <a:pt x="425114" y="474055"/>
                </a:lnTo>
                <a:lnTo>
                  <a:pt x="423135" y="461548"/>
                </a:lnTo>
                <a:lnTo>
                  <a:pt x="420468" y="449273"/>
                </a:lnTo>
                <a:lnTo>
                  <a:pt x="419760" y="446469"/>
                </a:lnTo>
                <a:lnTo>
                  <a:pt x="413435" y="419799"/>
                </a:lnTo>
                <a:lnTo>
                  <a:pt x="411238" y="420231"/>
                </a:lnTo>
                <a:lnTo>
                  <a:pt x="406099" y="408570"/>
                </a:lnTo>
                <a:lnTo>
                  <a:pt x="400291" y="397288"/>
                </a:lnTo>
                <a:lnTo>
                  <a:pt x="397929" y="393116"/>
                </a:lnTo>
                <a:lnTo>
                  <a:pt x="634187" y="393116"/>
                </a:lnTo>
                <a:lnTo>
                  <a:pt x="640156" y="387147"/>
                </a:lnTo>
                <a:lnTo>
                  <a:pt x="640156" y="372415"/>
                </a:lnTo>
                <a:lnTo>
                  <a:pt x="634187" y="366446"/>
                </a:lnTo>
                <a:lnTo>
                  <a:pt x="613486" y="366446"/>
                </a:lnTo>
                <a:lnTo>
                  <a:pt x="613486" y="342545"/>
                </a:lnTo>
                <a:lnTo>
                  <a:pt x="612985" y="328222"/>
                </a:lnTo>
                <a:lnTo>
                  <a:pt x="611504" y="314168"/>
                </a:lnTo>
                <a:lnTo>
                  <a:pt x="609078" y="300415"/>
                </a:lnTo>
                <a:lnTo>
                  <a:pt x="605739" y="286997"/>
                </a:lnTo>
                <a:lnTo>
                  <a:pt x="601522" y="273948"/>
                </a:lnTo>
                <a:lnTo>
                  <a:pt x="596461" y="261299"/>
                </a:lnTo>
                <a:lnTo>
                  <a:pt x="590588" y="249086"/>
                </a:lnTo>
                <a:lnTo>
                  <a:pt x="583938" y="237340"/>
                </a:lnTo>
                <a:lnTo>
                  <a:pt x="576545" y="226096"/>
                </a:lnTo>
                <a:lnTo>
                  <a:pt x="568442" y="215386"/>
                </a:lnTo>
                <a:lnTo>
                  <a:pt x="559663" y="205243"/>
                </a:lnTo>
                <a:lnTo>
                  <a:pt x="550241" y="195702"/>
                </a:lnTo>
                <a:lnTo>
                  <a:pt x="540211" y="186794"/>
                </a:lnTo>
                <a:lnTo>
                  <a:pt x="529606" y="178554"/>
                </a:lnTo>
                <a:lnTo>
                  <a:pt x="518460" y="171015"/>
                </a:lnTo>
                <a:lnTo>
                  <a:pt x="506807" y="164210"/>
                </a:lnTo>
                <a:lnTo>
                  <a:pt x="494679" y="158171"/>
                </a:lnTo>
                <a:lnTo>
                  <a:pt x="482112" y="152933"/>
                </a:lnTo>
                <a:lnTo>
                  <a:pt x="469138" y="148529"/>
                </a:lnTo>
                <a:lnTo>
                  <a:pt x="465023" y="147333"/>
                </a:lnTo>
                <a:lnTo>
                  <a:pt x="475032" y="139097"/>
                </a:lnTo>
                <a:lnTo>
                  <a:pt x="483909" y="129669"/>
                </a:lnTo>
                <a:lnTo>
                  <a:pt x="491524" y="119167"/>
                </a:lnTo>
                <a:lnTo>
                  <a:pt x="497747" y="107709"/>
                </a:lnTo>
                <a:lnTo>
                  <a:pt x="502447" y="95414"/>
                </a:lnTo>
                <a:lnTo>
                  <a:pt x="505496" y="82399"/>
                </a:lnTo>
                <a:lnTo>
                  <a:pt x="506764" y="68784"/>
                </a:lnTo>
                <a:lnTo>
                  <a:pt x="506793" y="66371"/>
                </a:lnTo>
                <a:lnTo>
                  <a:pt x="505733" y="51789"/>
                </a:lnTo>
                <a:lnTo>
                  <a:pt x="502653" y="37854"/>
                </a:lnTo>
                <a:lnTo>
                  <a:pt x="497704" y="24718"/>
                </a:lnTo>
                <a:lnTo>
                  <a:pt x="491035" y="12529"/>
                </a:lnTo>
                <a:lnTo>
                  <a:pt x="482796" y="1439"/>
                </a:lnTo>
                <a:lnTo>
                  <a:pt x="473139" y="-8402"/>
                </a:lnTo>
                <a:lnTo>
                  <a:pt x="462212" y="-16846"/>
                </a:lnTo>
                <a:lnTo>
                  <a:pt x="450167" y="-23741"/>
                </a:lnTo>
                <a:lnTo>
                  <a:pt x="437152" y="-28937"/>
                </a:lnTo>
                <a:lnTo>
                  <a:pt x="423320" y="-32285"/>
                </a:lnTo>
                <a:lnTo>
                  <a:pt x="408818" y="-33633"/>
                </a:lnTo>
                <a:lnTo>
                  <a:pt x="406768" y="-33654"/>
                </a:lnTo>
                <a:lnTo>
                  <a:pt x="392186" y="-32594"/>
                </a:lnTo>
                <a:lnTo>
                  <a:pt x="378252" y="-29514"/>
                </a:lnTo>
                <a:lnTo>
                  <a:pt x="365115" y="-24564"/>
                </a:lnTo>
                <a:lnTo>
                  <a:pt x="352927" y="-17895"/>
                </a:lnTo>
                <a:lnTo>
                  <a:pt x="341836" y="-9657"/>
                </a:lnTo>
                <a:lnTo>
                  <a:pt x="331994" y="0"/>
                </a:lnTo>
                <a:lnTo>
                  <a:pt x="333413" y="66371"/>
                </a:lnTo>
                <a:lnTo>
                  <a:pt x="334846" y="51901"/>
                </a:lnTo>
                <a:lnTo>
                  <a:pt x="338958" y="38388"/>
                </a:lnTo>
                <a:lnTo>
                  <a:pt x="345472" y="26112"/>
                </a:lnTo>
                <a:lnTo>
                  <a:pt x="354106" y="15353"/>
                </a:lnTo>
                <a:lnTo>
                  <a:pt x="364583" y="6388"/>
                </a:lnTo>
                <a:lnTo>
                  <a:pt x="376623" y="-501"/>
                </a:lnTo>
                <a:lnTo>
                  <a:pt x="389946" y="-5038"/>
                </a:lnTo>
                <a:lnTo>
                  <a:pt x="404275" y="-6942"/>
                </a:lnTo>
                <a:lnTo>
                  <a:pt x="406768" y="-6984"/>
                </a:lnTo>
                <a:lnTo>
                  <a:pt x="421238" y="-5551"/>
                </a:lnTo>
                <a:lnTo>
                  <a:pt x="434750" y="-1438"/>
                </a:lnTo>
                <a:lnTo>
                  <a:pt x="447026" y="5074"/>
                </a:lnTo>
                <a:lnTo>
                  <a:pt x="457786" y="13709"/>
                </a:lnTo>
                <a:lnTo>
                  <a:pt x="466750" y="24186"/>
                </a:lnTo>
                <a:lnTo>
                  <a:pt x="473640" y="36225"/>
                </a:lnTo>
                <a:lnTo>
                  <a:pt x="478177" y="49549"/>
                </a:lnTo>
                <a:lnTo>
                  <a:pt x="480081" y="63877"/>
                </a:lnTo>
                <a:lnTo>
                  <a:pt x="480123" y="66371"/>
                </a:lnTo>
                <a:lnTo>
                  <a:pt x="478690" y="80840"/>
                </a:lnTo>
                <a:lnTo>
                  <a:pt x="474577" y="94353"/>
                </a:lnTo>
                <a:lnTo>
                  <a:pt x="468064" y="106629"/>
                </a:lnTo>
                <a:lnTo>
                  <a:pt x="459429" y="117388"/>
                </a:lnTo>
                <a:lnTo>
                  <a:pt x="448953" y="126353"/>
                </a:lnTo>
                <a:lnTo>
                  <a:pt x="436913" y="133243"/>
                </a:lnTo>
                <a:lnTo>
                  <a:pt x="423589" y="137780"/>
                </a:lnTo>
                <a:lnTo>
                  <a:pt x="409261" y="139684"/>
                </a:lnTo>
                <a:lnTo>
                  <a:pt x="406768" y="139726"/>
                </a:lnTo>
                <a:lnTo>
                  <a:pt x="392298" y="138293"/>
                </a:lnTo>
                <a:lnTo>
                  <a:pt x="405384" y="166751"/>
                </a:lnTo>
                <a:lnTo>
                  <a:pt x="408889" y="166396"/>
                </a:lnTo>
                <a:lnTo>
                  <a:pt x="414286" y="166396"/>
                </a:lnTo>
                <a:lnTo>
                  <a:pt x="417842" y="166726"/>
                </a:lnTo>
                <a:lnTo>
                  <a:pt x="421411" y="166942"/>
                </a:lnTo>
                <a:lnTo>
                  <a:pt x="417156" y="179731"/>
                </a:lnTo>
                <a:lnTo>
                  <a:pt x="411873" y="206401"/>
                </a:lnTo>
                <a:lnTo>
                  <a:pt x="414997" y="206401"/>
                </a:lnTo>
                <a:lnTo>
                  <a:pt x="426072" y="294945"/>
                </a:lnTo>
                <a:lnTo>
                  <a:pt x="426770" y="331953"/>
                </a:lnTo>
                <a:lnTo>
                  <a:pt x="449541" y="309195"/>
                </a:lnTo>
                <a:lnTo>
                  <a:pt x="452450" y="306286"/>
                </a:lnTo>
                <a:lnTo>
                  <a:pt x="453847" y="302197"/>
                </a:lnTo>
                <a:lnTo>
                  <a:pt x="453339" y="298107"/>
                </a:lnTo>
                <a:lnTo>
                  <a:pt x="440372" y="194412"/>
                </a:lnTo>
                <a:lnTo>
                  <a:pt x="448322" y="170549"/>
                </a:lnTo>
                <a:lnTo>
                  <a:pt x="461764" y="174055"/>
                </a:lnTo>
                <a:lnTo>
                  <a:pt x="474770" y="178572"/>
                </a:lnTo>
                <a:lnTo>
                  <a:pt x="487295" y="184055"/>
                </a:lnTo>
                <a:lnTo>
                  <a:pt x="499294" y="190457"/>
                </a:lnTo>
                <a:lnTo>
                  <a:pt x="510720" y="197735"/>
                </a:lnTo>
                <a:lnTo>
                  <a:pt x="521530" y="205842"/>
                </a:lnTo>
                <a:lnTo>
                  <a:pt x="531677" y="214735"/>
                </a:lnTo>
                <a:lnTo>
                  <a:pt x="541116" y="224368"/>
                </a:lnTo>
                <a:lnTo>
                  <a:pt x="549801" y="234696"/>
                </a:lnTo>
                <a:lnTo>
                  <a:pt x="557689" y="245673"/>
                </a:lnTo>
                <a:lnTo>
                  <a:pt x="564732" y="257256"/>
                </a:lnTo>
                <a:lnTo>
                  <a:pt x="570886" y="269399"/>
                </a:lnTo>
                <a:lnTo>
                  <a:pt x="576105" y="282056"/>
                </a:lnTo>
                <a:lnTo>
                  <a:pt x="580344" y="295183"/>
                </a:lnTo>
                <a:lnTo>
                  <a:pt x="583558" y="308735"/>
                </a:lnTo>
                <a:lnTo>
                  <a:pt x="585701" y="322667"/>
                </a:lnTo>
                <a:lnTo>
                  <a:pt x="586728" y="336933"/>
                </a:lnTo>
                <a:lnTo>
                  <a:pt x="586816" y="366446"/>
                </a:lnTo>
                <a:lnTo>
                  <a:pt x="379730" y="366446"/>
                </a:lnTo>
                <a:lnTo>
                  <a:pt x="371396" y="356690"/>
                </a:lnTo>
                <a:lnTo>
                  <a:pt x="362500" y="347461"/>
                </a:lnTo>
                <a:lnTo>
                  <a:pt x="353070" y="338781"/>
                </a:lnTo>
                <a:lnTo>
                  <a:pt x="343130" y="330678"/>
                </a:lnTo>
                <a:lnTo>
                  <a:pt x="332708" y="323174"/>
                </a:lnTo>
                <a:lnTo>
                  <a:pt x="321831" y="316296"/>
                </a:lnTo>
                <a:lnTo>
                  <a:pt x="310524" y="310067"/>
                </a:lnTo>
                <a:lnTo>
                  <a:pt x="298814" y="304512"/>
                </a:lnTo>
                <a:lnTo>
                  <a:pt x="286728" y="299657"/>
                </a:lnTo>
                <a:lnTo>
                  <a:pt x="274292" y="295525"/>
                </a:lnTo>
                <a:lnTo>
                  <a:pt x="268427" y="293866"/>
                </a:lnTo>
                <a:lnTo>
                  <a:pt x="278610" y="285814"/>
                </a:lnTo>
                <a:lnTo>
                  <a:pt x="287745" y="276613"/>
                </a:lnTo>
                <a:lnTo>
                  <a:pt x="286325" y="220908"/>
                </a:lnTo>
                <a:lnTo>
                  <a:pt x="282531" y="234558"/>
                </a:lnTo>
                <a:lnTo>
                  <a:pt x="276493" y="247117"/>
                </a:lnTo>
                <a:lnTo>
                  <a:pt x="268447" y="258349"/>
                </a:lnTo>
                <a:lnTo>
                  <a:pt x="258627" y="268021"/>
                </a:lnTo>
                <a:lnTo>
                  <a:pt x="247267" y="275897"/>
                </a:lnTo>
                <a:lnTo>
                  <a:pt x="234602" y="281744"/>
                </a:lnTo>
                <a:lnTo>
                  <a:pt x="220866" y="285328"/>
                </a:lnTo>
                <a:lnTo>
                  <a:pt x="207619" y="286423"/>
                </a:lnTo>
                <a:lnTo>
                  <a:pt x="193114" y="285106"/>
                </a:lnTo>
                <a:lnTo>
                  <a:pt x="179466" y="281311"/>
                </a:lnTo>
                <a:lnTo>
                  <a:pt x="166909" y="275273"/>
                </a:lnTo>
                <a:lnTo>
                  <a:pt x="155678" y="267226"/>
                </a:lnTo>
                <a:lnTo>
                  <a:pt x="146007" y="257404"/>
                </a:lnTo>
                <a:lnTo>
                  <a:pt x="138132" y="246043"/>
                </a:lnTo>
                <a:lnTo>
                  <a:pt x="132285" y="233376"/>
                </a:lnTo>
                <a:lnTo>
                  <a:pt x="128703" y="219639"/>
                </a:lnTo>
                <a:lnTo>
                  <a:pt x="127609" y="206401"/>
                </a:lnTo>
                <a:lnTo>
                  <a:pt x="128926" y="191895"/>
                </a:lnTo>
                <a:lnTo>
                  <a:pt x="132722" y="178246"/>
                </a:lnTo>
                <a:lnTo>
                  <a:pt x="141923" y="122390"/>
                </a:lnTo>
                <a:lnTo>
                  <a:pt x="131634" y="131578"/>
                </a:lnTo>
                <a:lnTo>
                  <a:pt x="122603" y="142008"/>
                </a:lnTo>
                <a:lnTo>
                  <a:pt x="114962" y="153549"/>
                </a:lnTo>
                <a:lnTo>
                  <a:pt x="108843" y="166068"/>
                </a:lnTo>
                <a:lnTo>
                  <a:pt x="104379" y="179433"/>
                </a:lnTo>
                <a:lnTo>
                  <a:pt x="101701" y="193513"/>
                </a:lnTo>
                <a:lnTo>
                  <a:pt x="100926" y="206401"/>
                </a:lnTo>
                <a:lnTo>
                  <a:pt x="101820" y="220194"/>
                </a:lnTo>
                <a:lnTo>
                  <a:pt x="104424" y="233448"/>
                </a:lnTo>
                <a:lnTo>
                  <a:pt x="108625" y="246055"/>
                </a:lnTo>
                <a:lnTo>
                  <a:pt x="114309" y="257909"/>
                </a:lnTo>
                <a:lnTo>
                  <a:pt x="121362" y="268903"/>
                </a:lnTo>
                <a:lnTo>
                  <a:pt x="129671" y="278929"/>
                </a:lnTo>
                <a:lnTo>
                  <a:pt x="139120" y="287881"/>
                </a:lnTo>
                <a:lnTo>
                  <a:pt x="149597" y="295653"/>
                </a:lnTo>
                <a:lnTo>
                  <a:pt x="150152" y="296012"/>
                </a:lnTo>
                <a:lnTo>
                  <a:pt x="137796" y="300286"/>
                </a:lnTo>
                <a:lnTo>
                  <a:pt x="125799" y="305288"/>
                </a:lnTo>
                <a:lnTo>
                  <a:pt x="114185" y="310990"/>
                </a:lnTo>
                <a:lnTo>
                  <a:pt x="102981" y="317365"/>
                </a:lnTo>
                <a:lnTo>
                  <a:pt x="92211" y="324385"/>
                </a:lnTo>
                <a:lnTo>
                  <a:pt x="81901" y="332023"/>
                </a:lnTo>
                <a:lnTo>
                  <a:pt x="72076" y="340252"/>
                </a:lnTo>
                <a:lnTo>
                  <a:pt x="62761" y="349045"/>
                </a:lnTo>
                <a:lnTo>
                  <a:pt x="53982" y="358374"/>
                </a:lnTo>
                <a:lnTo>
                  <a:pt x="47167" y="366446"/>
                </a:lnTo>
                <a:lnTo>
                  <a:pt x="5956" y="366446"/>
                </a:lnTo>
                <a:lnTo>
                  <a:pt x="0" y="372415"/>
                </a:lnTo>
                <a:lnTo>
                  <a:pt x="0" y="387147"/>
                </a:lnTo>
                <a:lnTo>
                  <a:pt x="5956" y="393116"/>
                </a:lnTo>
                <a:lnTo>
                  <a:pt x="28968" y="393116"/>
                </a:lnTo>
                <a:lnTo>
                  <a:pt x="26796" y="499745"/>
                </a:lnTo>
                <a:lnTo>
                  <a:pt x="27416" y="484459"/>
                </a:lnTo>
                <a:lnTo>
                  <a:pt x="29244" y="469509"/>
                </a:lnTo>
                <a:lnTo>
                  <a:pt x="32231" y="454944"/>
                </a:lnTo>
                <a:lnTo>
                  <a:pt x="36328" y="440812"/>
                </a:lnTo>
                <a:lnTo>
                  <a:pt x="41488" y="427161"/>
                </a:lnTo>
                <a:lnTo>
                  <a:pt x="47661" y="414040"/>
                </a:lnTo>
                <a:lnTo>
                  <a:pt x="54800" y="401498"/>
                </a:lnTo>
                <a:lnTo>
                  <a:pt x="62857" y="389582"/>
                </a:lnTo>
                <a:lnTo>
                  <a:pt x="71782" y="378341"/>
                </a:lnTo>
                <a:lnTo>
                  <a:pt x="81527" y="367824"/>
                </a:lnTo>
                <a:lnTo>
                  <a:pt x="92044" y="358079"/>
                </a:lnTo>
                <a:lnTo>
                  <a:pt x="103285" y="349154"/>
                </a:lnTo>
                <a:lnTo>
                  <a:pt x="115201" y="341097"/>
                </a:lnTo>
                <a:lnTo>
                  <a:pt x="127744" y="333958"/>
                </a:lnTo>
                <a:lnTo>
                  <a:pt x="140864" y="327785"/>
                </a:lnTo>
                <a:lnTo>
                  <a:pt x="154515" y="322625"/>
                </a:lnTo>
                <a:lnTo>
                  <a:pt x="168647" y="318527"/>
                </a:lnTo>
                <a:lnTo>
                  <a:pt x="183212" y="315541"/>
                </a:lnTo>
                <a:lnTo>
                  <a:pt x="198162" y="313713"/>
                </a:lnTo>
                <a:lnTo>
                  <a:pt x="213448" y="313093"/>
                </a:lnTo>
                <a:lnTo>
                  <a:pt x="228735" y="313713"/>
                </a:lnTo>
                <a:lnTo>
                  <a:pt x="243684" y="315541"/>
                </a:lnTo>
                <a:lnTo>
                  <a:pt x="258250" y="318527"/>
                </a:lnTo>
                <a:lnTo>
                  <a:pt x="272382" y="322625"/>
                </a:lnTo>
                <a:lnTo>
                  <a:pt x="286032" y="327785"/>
                </a:lnTo>
                <a:lnTo>
                  <a:pt x="299153" y="333958"/>
                </a:lnTo>
                <a:lnTo>
                  <a:pt x="311696" y="341097"/>
                </a:lnTo>
                <a:lnTo>
                  <a:pt x="323612" y="349154"/>
                </a:lnTo>
                <a:lnTo>
                  <a:pt x="334852" y="358079"/>
                </a:lnTo>
                <a:lnTo>
                  <a:pt x="345370" y="367824"/>
                </a:lnTo>
                <a:lnTo>
                  <a:pt x="355115" y="378341"/>
                </a:lnTo>
                <a:lnTo>
                  <a:pt x="364040" y="389582"/>
                </a:lnTo>
                <a:lnTo>
                  <a:pt x="372096" y="401498"/>
                </a:lnTo>
                <a:lnTo>
                  <a:pt x="379236" y="414040"/>
                </a:lnTo>
                <a:lnTo>
                  <a:pt x="385409" y="427161"/>
                </a:lnTo>
                <a:lnTo>
                  <a:pt x="390569" y="440812"/>
                </a:lnTo>
                <a:lnTo>
                  <a:pt x="394666" y="454944"/>
                </a:lnTo>
                <a:lnTo>
                  <a:pt x="397653" y="469509"/>
                </a:lnTo>
                <a:lnTo>
                  <a:pt x="399480" y="484459"/>
                </a:lnTo>
                <a:lnTo>
                  <a:pt x="400100" y="499745"/>
                </a:lnTo>
                <a:lnTo>
                  <a:pt x="400100" y="553085"/>
                </a:lnTo>
                <a:lnTo>
                  <a:pt x="413435" y="579755"/>
                </a:lnTo>
                <a:lnTo>
                  <a:pt x="420801" y="579755"/>
                </a:lnTo>
                <a:close/>
              </a:path>
              <a:path w="507466" h="613410">
                <a:moveTo>
                  <a:pt x="5981" y="579755"/>
                </a:moveTo>
                <a:lnTo>
                  <a:pt x="413435" y="579755"/>
                </a:lnTo>
                <a:lnTo>
                  <a:pt x="400100" y="553085"/>
                </a:lnTo>
                <a:lnTo>
                  <a:pt x="26695" y="553085"/>
                </a:lnTo>
                <a:lnTo>
                  <a:pt x="26796" y="499745"/>
                </a:lnTo>
                <a:lnTo>
                  <a:pt x="28968" y="393116"/>
                </a:lnTo>
                <a:lnTo>
                  <a:pt x="22988" y="404145"/>
                </a:lnTo>
                <a:lnTo>
                  <a:pt x="17640" y="415543"/>
                </a:lnTo>
                <a:lnTo>
                  <a:pt x="12949" y="427288"/>
                </a:lnTo>
                <a:lnTo>
                  <a:pt x="8944" y="439357"/>
                </a:lnTo>
                <a:lnTo>
                  <a:pt x="5652" y="451729"/>
                </a:lnTo>
                <a:lnTo>
                  <a:pt x="3101" y="464382"/>
                </a:lnTo>
                <a:lnTo>
                  <a:pt x="1318" y="477294"/>
                </a:lnTo>
                <a:lnTo>
                  <a:pt x="330" y="490443"/>
                </a:lnTo>
                <a:lnTo>
                  <a:pt x="127" y="499745"/>
                </a:lnTo>
                <a:lnTo>
                  <a:pt x="0" y="566344"/>
                </a:lnTo>
                <a:lnTo>
                  <a:pt x="50" y="573824"/>
                </a:lnTo>
                <a:lnTo>
                  <a:pt x="5981" y="579755"/>
                </a:lnTo>
                <a:close/>
              </a:path>
              <a:path w="507466" h="613410">
                <a:moveTo>
                  <a:pt x="506095" y="437350"/>
                </a:moveTo>
                <a:lnTo>
                  <a:pt x="507466" y="433286"/>
                </a:lnTo>
                <a:lnTo>
                  <a:pt x="506780" y="428803"/>
                </a:lnTo>
                <a:lnTo>
                  <a:pt x="504278" y="425323"/>
                </a:lnTo>
                <a:lnTo>
                  <a:pt x="501764" y="421844"/>
                </a:lnTo>
                <a:lnTo>
                  <a:pt x="497738" y="419799"/>
                </a:lnTo>
                <a:lnTo>
                  <a:pt x="413435" y="419799"/>
                </a:lnTo>
                <a:lnTo>
                  <a:pt x="419760" y="446469"/>
                </a:lnTo>
                <a:lnTo>
                  <a:pt x="474941" y="446469"/>
                </a:lnTo>
                <a:lnTo>
                  <a:pt x="477621" y="522809"/>
                </a:lnTo>
                <a:lnTo>
                  <a:pt x="479425" y="517373"/>
                </a:lnTo>
                <a:lnTo>
                  <a:pt x="506095" y="437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1" name="object 21"/>
          <p:cNvSpPr/>
          <p:nvPr/>
        </p:nvSpPr>
        <p:spPr>
          <a:xfrm>
            <a:off x="1781775" y="1533205"/>
            <a:ext cx="38481" cy="73640"/>
          </a:xfrm>
          <a:custGeom>
            <a:avLst/>
            <a:gdLst/>
            <a:ahLst/>
            <a:cxnLst/>
            <a:rect l="l" t="t" r="r" b="b"/>
            <a:pathLst>
              <a:path w="56629" h="108369">
                <a:moveTo>
                  <a:pt x="45872" y="2362"/>
                </a:moveTo>
                <a:lnTo>
                  <a:pt x="38823" y="0"/>
                </a:lnTo>
                <a:lnTo>
                  <a:pt x="31330" y="3822"/>
                </a:lnTo>
                <a:lnTo>
                  <a:pt x="29006" y="10794"/>
                </a:lnTo>
                <a:lnTo>
                  <a:pt x="2336" y="90817"/>
                </a:lnTo>
                <a:lnTo>
                  <a:pt x="0" y="97802"/>
                </a:lnTo>
                <a:lnTo>
                  <a:pt x="3771" y="105359"/>
                </a:lnTo>
                <a:lnTo>
                  <a:pt x="10756" y="107670"/>
                </a:lnTo>
                <a:lnTo>
                  <a:pt x="13588" y="108369"/>
                </a:lnTo>
                <a:lnTo>
                  <a:pt x="20561" y="108369"/>
                </a:lnTo>
                <a:lnTo>
                  <a:pt x="25768" y="104838"/>
                </a:lnTo>
                <a:lnTo>
                  <a:pt x="27622" y="99250"/>
                </a:lnTo>
                <a:lnTo>
                  <a:pt x="54305" y="19227"/>
                </a:lnTo>
                <a:lnTo>
                  <a:pt x="56629" y="12242"/>
                </a:lnTo>
                <a:lnTo>
                  <a:pt x="52857" y="4686"/>
                </a:lnTo>
                <a:lnTo>
                  <a:pt x="45872" y="2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2" name="object 22"/>
          <p:cNvSpPr/>
          <p:nvPr/>
        </p:nvSpPr>
        <p:spPr>
          <a:xfrm>
            <a:off x="5673851" y="180913"/>
            <a:ext cx="173615" cy="166442"/>
          </a:xfrm>
          <a:custGeom>
            <a:avLst/>
            <a:gdLst/>
            <a:ahLst/>
            <a:cxnLst/>
            <a:rect l="l" t="t" r="r" b="b"/>
            <a:pathLst>
              <a:path w="640168" h="586816">
                <a:moveTo>
                  <a:pt x="38846" y="271791"/>
                </a:moveTo>
                <a:lnTo>
                  <a:pt x="34271" y="260047"/>
                </a:lnTo>
                <a:lnTo>
                  <a:pt x="30718" y="247536"/>
                </a:lnTo>
                <a:lnTo>
                  <a:pt x="32433" y="313761"/>
                </a:lnTo>
                <a:lnTo>
                  <a:pt x="47523" y="332415"/>
                </a:lnTo>
                <a:lnTo>
                  <a:pt x="63891" y="349321"/>
                </a:lnTo>
                <a:lnTo>
                  <a:pt x="310921" y="583171"/>
                </a:lnTo>
                <a:lnTo>
                  <a:pt x="316788" y="586816"/>
                </a:lnTo>
                <a:lnTo>
                  <a:pt x="323380" y="586816"/>
                </a:lnTo>
                <a:lnTo>
                  <a:pt x="574065" y="351447"/>
                </a:lnTo>
                <a:lnTo>
                  <a:pt x="590533" y="334736"/>
                </a:lnTo>
                <a:lnTo>
                  <a:pt x="605830" y="316349"/>
                </a:lnTo>
                <a:lnTo>
                  <a:pt x="619198" y="295725"/>
                </a:lnTo>
                <a:lnTo>
                  <a:pt x="629875" y="272300"/>
                </a:lnTo>
                <a:lnTo>
                  <a:pt x="637104" y="245511"/>
                </a:lnTo>
                <a:lnTo>
                  <a:pt x="640124" y="214796"/>
                </a:lnTo>
                <a:lnTo>
                  <a:pt x="640168" y="210413"/>
                </a:lnTo>
                <a:lnTo>
                  <a:pt x="639513" y="193182"/>
                </a:lnTo>
                <a:lnTo>
                  <a:pt x="634422" y="159911"/>
                </a:lnTo>
                <a:lnTo>
                  <a:pt x="624633" y="128592"/>
                </a:lnTo>
                <a:lnTo>
                  <a:pt x="610555" y="99662"/>
                </a:lnTo>
                <a:lnTo>
                  <a:pt x="592597" y="73557"/>
                </a:lnTo>
                <a:lnTo>
                  <a:pt x="571169" y="50715"/>
                </a:lnTo>
                <a:lnTo>
                  <a:pt x="546681" y="31571"/>
                </a:lnTo>
                <a:lnTo>
                  <a:pt x="519543" y="16562"/>
                </a:lnTo>
                <a:lnTo>
                  <a:pt x="490162" y="6126"/>
                </a:lnTo>
                <a:lnTo>
                  <a:pt x="458950" y="698"/>
                </a:lnTo>
                <a:lnTo>
                  <a:pt x="442785" y="0"/>
                </a:lnTo>
                <a:lnTo>
                  <a:pt x="425963" y="575"/>
                </a:lnTo>
                <a:lnTo>
                  <a:pt x="396550" y="4935"/>
                </a:lnTo>
                <a:lnTo>
                  <a:pt x="371849" y="13032"/>
                </a:lnTo>
                <a:lnTo>
                  <a:pt x="350742" y="24216"/>
                </a:lnTo>
                <a:lnTo>
                  <a:pt x="332115" y="37837"/>
                </a:lnTo>
                <a:lnTo>
                  <a:pt x="320090" y="48348"/>
                </a:lnTo>
                <a:lnTo>
                  <a:pt x="311452" y="40678"/>
                </a:lnTo>
                <a:lnTo>
                  <a:pt x="302527" y="33423"/>
                </a:lnTo>
                <a:lnTo>
                  <a:pt x="293175" y="26664"/>
                </a:lnTo>
                <a:lnTo>
                  <a:pt x="283257" y="20484"/>
                </a:lnTo>
                <a:lnTo>
                  <a:pt x="272633" y="14963"/>
                </a:lnTo>
                <a:lnTo>
                  <a:pt x="261163" y="10182"/>
                </a:lnTo>
                <a:lnTo>
                  <a:pt x="248709" y="6222"/>
                </a:lnTo>
                <a:lnTo>
                  <a:pt x="235130" y="3166"/>
                </a:lnTo>
                <a:lnTo>
                  <a:pt x="220287" y="1093"/>
                </a:lnTo>
                <a:lnTo>
                  <a:pt x="204041" y="86"/>
                </a:lnTo>
                <a:lnTo>
                  <a:pt x="197383" y="0"/>
                </a:lnTo>
                <a:lnTo>
                  <a:pt x="181218" y="698"/>
                </a:lnTo>
                <a:lnTo>
                  <a:pt x="165408" y="2759"/>
                </a:lnTo>
                <a:lnTo>
                  <a:pt x="150006" y="6126"/>
                </a:lnTo>
                <a:lnTo>
                  <a:pt x="135061" y="10745"/>
                </a:lnTo>
                <a:lnTo>
                  <a:pt x="120625" y="16562"/>
                </a:lnTo>
                <a:lnTo>
                  <a:pt x="106750" y="23522"/>
                </a:lnTo>
                <a:lnTo>
                  <a:pt x="93486" y="31571"/>
                </a:lnTo>
                <a:lnTo>
                  <a:pt x="80885" y="40653"/>
                </a:lnTo>
                <a:lnTo>
                  <a:pt x="68998" y="50715"/>
                </a:lnTo>
                <a:lnTo>
                  <a:pt x="57877" y="61701"/>
                </a:lnTo>
                <a:lnTo>
                  <a:pt x="47571" y="73557"/>
                </a:lnTo>
                <a:lnTo>
                  <a:pt x="38133" y="86229"/>
                </a:lnTo>
                <a:lnTo>
                  <a:pt x="29613" y="99662"/>
                </a:lnTo>
                <a:lnTo>
                  <a:pt x="22064" y="113801"/>
                </a:lnTo>
                <a:lnTo>
                  <a:pt x="15535" y="128592"/>
                </a:lnTo>
                <a:lnTo>
                  <a:pt x="10079" y="143981"/>
                </a:lnTo>
                <a:lnTo>
                  <a:pt x="5746" y="159911"/>
                </a:lnTo>
                <a:lnTo>
                  <a:pt x="2588" y="176330"/>
                </a:lnTo>
                <a:lnTo>
                  <a:pt x="655" y="193182"/>
                </a:lnTo>
                <a:lnTo>
                  <a:pt x="0" y="210413"/>
                </a:lnTo>
                <a:lnTo>
                  <a:pt x="617" y="226585"/>
                </a:lnTo>
                <a:lnTo>
                  <a:pt x="2405" y="241687"/>
                </a:lnTo>
                <a:lnTo>
                  <a:pt x="5270" y="255789"/>
                </a:lnTo>
                <a:lnTo>
                  <a:pt x="9117" y="268961"/>
                </a:lnTo>
                <a:lnTo>
                  <a:pt x="13852" y="281274"/>
                </a:lnTo>
                <a:lnTo>
                  <a:pt x="19379" y="292798"/>
                </a:lnTo>
                <a:lnTo>
                  <a:pt x="25605" y="303604"/>
                </a:lnTo>
                <a:lnTo>
                  <a:pt x="26912" y="219774"/>
                </a:lnTo>
                <a:lnTo>
                  <a:pt x="26682" y="210413"/>
                </a:lnTo>
                <a:lnTo>
                  <a:pt x="27264" y="195175"/>
                </a:lnTo>
                <a:lnTo>
                  <a:pt x="28977" y="180277"/>
                </a:lnTo>
                <a:lnTo>
                  <a:pt x="31777" y="165768"/>
                </a:lnTo>
                <a:lnTo>
                  <a:pt x="35617" y="151699"/>
                </a:lnTo>
                <a:lnTo>
                  <a:pt x="40452" y="138118"/>
                </a:lnTo>
                <a:lnTo>
                  <a:pt x="46234" y="125076"/>
                </a:lnTo>
                <a:lnTo>
                  <a:pt x="52919" y="112621"/>
                </a:lnTo>
                <a:lnTo>
                  <a:pt x="60460" y="100804"/>
                </a:lnTo>
                <a:lnTo>
                  <a:pt x="68811" y="89673"/>
                </a:lnTo>
                <a:lnTo>
                  <a:pt x="77927" y="79279"/>
                </a:lnTo>
                <a:lnTo>
                  <a:pt x="87760" y="69670"/>
                </a:lnTo>
                <a:lnTo>
                  <a:pt x="98266" y="60896"/>
                </a:lnTo>
                <a:lnTo>
                  <a:pt x="109399" y="53007"/>
                </a:lnTo>
                <a:lnTo>
                  <a:pt x="121111" y="46052"/>
                </a:lnTo>
                <a:lnTo>
                  <a:pt x="133358" y="40080"/>
                </a:lnTo>
                <a:lnTo>
                  <a:pt x="146092" y="35142"/>
                </a:lnTo>
                <a:lnTo>
                  <a:pt x="159270" y="31286"/>
                </a:lnTo>
                <a:lnTo>
                  <a:pt x="172843" y="28563"/>
                </a:lnTo>
                <a:lnTo>
                  <a:pt x="186767" y="27021"/>
                </a:lnTo>
                <a:lnTo>
                  <a:pt x="197383" y="26670"/>
                </a:lnTo>
                <a:lnTo>
                  <a:pt x="214138" y="27306"/>
                </a:lnTo>
                <a:lnTo>
                  <a:pt x="229117" y="29161"/>
                </a:lnTo>
                <a:lnTo>
                  <a:pt x="242556" y="32159"/>
                </a:lnTo>
                <a:lnTo>
                  <a:pt x="254688" y="36220"/>
                </a:lnTo>
                <a:lnTo>
                  <a:pt x="265748" y="41266"/>
                </a:lnTo>
                <a:lnTo>
                  <a:pt x="275970" y="47218"/>
                </a:lnTo>
                <a:lnTo>
                  <a:pt x="285587" y="53999"/>
                </a:lnTo>
                <a:lnTo>
                  <a:pt x="294835" y="61530"/>
                </a:lnTo>
                <a:lnTo>
                  <a:pt x="303948" y="69732"/>
                </a:lnTo>
                <a:lnTo>
                  <a:pt x="315988" y="81267"/>
                </a:lnTo>
                <a:lnTo>
                  <a:pt x="324192" y="81267"/>
                </a:lnTo>
                <a:lnTo>
                  <a:pt x="338513" y="67609"/>
                </a:lnTo>
                <a:lnTo>
                  <a:pt x="356957" y="52219"/>
                </a:lnTo>
                <a:lnTo>
                  <a:pt x="377115" y="39907"/>
                </a:lnTo>
                <a:lnTo>
                  <a:pt x="400862" y="31301"/>
                </a:lnTo>
                <a:lnTo>
                  <a:pt x="430071" y="27028"/>
                </a:lnTo>
                <a:lnTo>
                  <a:pt x="442785" y="26670"/>
                </a:lnTo>
                <a:lnTo>
                  <a:pt x="456940" y="27295"/>
                </a:lnTo>
                <a:lnTo>
                  <a:pt x="484257" y="32153"/>
                </a:lnTo>
                <a:lnTo>
                  <a:pt x="509944" y="41489"/>
                </a:lnTo>
                <a:lnTo>
                  <a:pt x="533632" y="54907"/>
                </a:lnTo>
                <a:lnTo>
                  <a:pt x="554953" y="72011"/>
                </a:lnTo>
                <a:lnTo>
                  <a:pt x="573539" y="92407"/>
                </a:lnTo>
                <a:lnTo>
                  <a:pt x="589022" y="115696"/>
                </a:lnTo>
                <a:lnTo>
                  <a:pt x="601034" y="141485"/>
                </a:lnTo>
                <a:lnTo>
                  <a:pt x="609206" y="169376"/>
                </a:lnTo>
                <a:lnTo>
                  <a:pt x="613171" y="198975"/>
                </a:lnTo>
                <a:lnTo>
                  <a:pt x="613498" y="210413"/>
                </a:lnTo>
                <a:lnTo>
                  <a:pt x="612891" y="225444"/>
                </a:lnTo>
                <a:lnTo>
                  <a:pt x="608210" y="252461"/>
                </a:lnTo>
                <a:lnTo>
                  <a:pt x="599294" y="276139"/>
                </a:lnTo>
                <a:lnTo>
                  <a:pt x="586610" y="297342"/>
                </a:lnTo>
                <a:lnTo>
                  <a:pt x="570623" y="316933"/>
                </a:lnTo>
                <a:lnTo>
                  <a:pt x="555675" y="332117"/>
                </a:lnTo>
                <a:lnTo>
                  <a:pt x="320090" y="555117"/>
                </a:lnTo>
                <a:lnTo>
                  <a:pt x="84531" y="332168"/>
                </a:lnTo>
                <a:lnTo>
                  <a:pt x="66215" y="313242"/>
                </a:lnTo>
                <a:lnTo>
                  <a:pt x="50833" y="293404"/>
                </a:lnTo>
                <a:lnTo>
                  <a:pt x="44386" y="282874"/>
                </a:lnTo>
                <a:lnTo>
                  <a:pt x="38846" y="271791"/>
                </a:lnTo>
                <a:close/>
              </a:path>
              <a:path w="640168" h="586816">
                <a:moveTo>
                  <a:pt x="32433" y="313761"/>
                </a:moveTo>
                <a:lnTo>
                  <a:pt x="30718" y="247536"/>
                </a:lnTo>
                <a:lnTo>
                  <a:pt x="28246" y="234147"/>
                </a:lnTo>
                <a:lnTo>
                  <a:pt x="26912" y="219774"/>
                </a:lnTo>
                <a:lnTo>
                  <a:pt x="25605" y="303604"/>
                </a:lnTo>
                <a:lnTo>
                  <a:pt x="32433" y="313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3" name="object 23"/>
          <p:cNvSpPr/>
          <p:nvPr/>
        </p:nvSpPr>
        <p:spPr>
          <a:xfrm>
            <a:off x="8014498" y="1077950"/>
            <a:ext cx="435005" cy="435005"/>
          </a:xfrm>
          <a:custGeom>
            <a:avLst/>
            <a:gdLst/>
            <a:ahLst/>
            <a:cxnLst/>
            <a:rect l="l" t="t" r="r" b="b"/>
            <a:pathLst>
              <a:path w="640156" h="640156">
                <a:moveTo>
                  <a:pt x="72133" y="309235"/>
                </a:moveTo>
                <a:lnTo>
                  <a:pt x="63569" y="319094"/>
                </a:lnTo>
                <a:lnTo>
                  <a:pt x="57374" y="330690"/>
                </a:lnTo>
                <a:lnTo>
                  <a:pt x="53939" y="343671"/>
                </a:lnTo>
                <a:lnTo>
                  <a:pt x="53365" y="351662"/>
                </a:lnTo>
                <a:lnTo>
                  <a:pt x="41074" y="357236"/>
                </a:lnTo>
                <a:lnTo>
                  <a:pt x="29983" y="364692"/>
                </a:lnTo>
                <a:lnTo>
                  <a:pt x="26669" y="426770"/>
                </a:lnTo>
                <a:lnTo>
                  <a:pt x="28616" y="412470"/>
                </a:lnTo>
                <a:lnTo>
                  <a:pt x="34102" y="399628"/>
                </a:lnTo>
                <a:lnTo>
                  <a:pt x="42601" y="388774"/>
                </a:lnTo>
                <a:lnTo>
                  <a:pt x="53585" y="380437"/>
                </a:lnTo>
                <a:lnTo>
                  <a:pt x="66526" y="375144"/>
                </a:lnTo>
                <a:lnTo>
                  <a:pt x="80009" y="373418"/>
                </a:lnTo>
                <a:lnTo>
                  <a:pt x="94313" y="375364"/>
                </a:lnTo>
                <a:lnTo>
                  <a:pt x="107155" y="380852"/>
                </a:lnTo>
                <a:lnTo>
                  <a:pt x="118007" y="389352"/>
                </a:lnTo>
                <a:lnTo>
                  <a:pt x="126342" y="400337"/>
                </a:lnTo>
                <a:lnTo>
                  <a:pt x="131634" y="413278"/>
                </a:lnTo>
                <a:lnTo>
                  <a:pt x="133362" y="426770"/>
                </a:lnTo>
                <a:lnTo>
                  <a:pt x="131416" y="441069"/>
                </a:lnTo>
                <a:lnTo>
                  <a:pt x="125931" y="453910"/>
                </a:lnTo>
                <a:lnTo>
                  <a:pt x="126200" y="518482"/>
                </a:lnTo>
                <a:lnTo>
                  <a:pt x="132420" y="530852"/>
                </a:lnTo>
                <a:lnTo>
                  <a:pt x="133362" y="538543"/>
                </a:lnTo>
                <a:lnTo>
                  <a:pt x="134743" y="490747"/>
                </a:lnTo>
                <a:lnTo>
                  <a:pt x="130695" y="488175"/>
                </a:lnTo>
                <a:lnTo>
                  <a:pt x="139960" y="479227"/>
                </a:lnTo>
                <a:lnTo>
                  <a:pt x="147720" y="468937"/>
                </a:lnTo>
                <a:lnTo>
                  <a:pt x="153766" y="457474"/>
                </a:lnTo>
                <a:lnTo>
                  <a:pt x="157889" y="445008"/>
                </a:lnTo>
                <a:lnTo>
                  <a:pt x="159878" y="431708"/>
                </a:lnTo>
                <a:lnTo>
                  <a:pt x="160032" y="426770"/>
                </a:lnTo>
                <a:lnTo>
                  <a:pt x="158717" y="412281"/>
                </a:lnTo>
                <a:lnTo>
                  <a:pt x="154926" y="398652"/>
                </a:lnTo>
                <a:lnTo>
                  <a:pt x="148895" y="386116"/>
                </a:lnTo>
                <a:lnTo>
                  <a:pt x="140858" y="374904"/>
                </a:lnTo>
                <a:lnTo>
                  <a:pt x="131049" y="365250"/>
                </a:lnTo>
                <a:lnTo>
                  <a:pt x="119703" y="357385"/>
                </a:lnTo>
                <a:lnTo>
                  <a:pt x="107053" y="351542"/>
                </a:lnTo>
                <a:lnTo>
                  <a:pt x="93335" y="347953"/>
                </a:lnTo>
                <a:lnTo>
                  <a:pt x="81025" y="346849"/>
                </a:lnTo>
                <a:lnTo>
                  <a:pt x="86058" y="334007"/>
                </a:lnTo>
                <a:lnTo>
                  <a:pt x="95703" y="324625"/>
                </a:lnTo>
                <a:lnTo>
                  <a:pt x="108723" y="320226"/>
                </a:lnTo>
                <a:lnTo>
                  <a:pt x="111772" y="320078"/>
                </a:lnTo>
                <a:lnTo>
                  <a:pt x="154952" y="320078"/>
                </a:lnTo>
                <a:lnTo>
                  <a:pt x="168773" y="323249"/>
                </a:lnTo>
                <a:lnTo>
                  <a:pt x="179540" y="331766"/>
                </a:lnTo>
                <a:lnTo>
                  <a:pt x="184048" y="301459"/>
                </a:lnTo>
                <a:lnTo>
                  <a:pt x="193308" y="292512"/>
                </a:lnTo>
                <a:lnTo>
                  <a:pt x="201067" y="282222"/>
                </a:lnTo>
                <a:lnTo>
                  <a:pt x="207115" y="270759"/>
                </a:lnTo>
                <a:lnTo>
                  <a:pt x="211240" y="258292"/>
                </a:lnTo>
                <a:lnTo>
                  <a:pt x="213231" y="244993"/>
                </a:lnTo>
                <a:lnTo>
                  <a:pt x="213385" y="240055"/>
                </a:lnTo>
                <a:lnTo>
                  <a:pt x="212068" y="225551"/>
                </a:lnTo>
                <a:lnTo>
                  <a:pt x="208272" y="211903"/>
                </a:lnTo>
                <a:lnTo>
                  <a:pt x="202233" y="199345"/>
                </a:lnTo>
                <a:lnTo>
                  <a:pt x="194186" y="188112"/>
                </a:lnTo>
                <a:lnTo>
                  <a:pt x="184365" y="178439"/>
                </a:lnTo>
                <a:lnTo>
                  <a:pt x="173005" y="170561"/>
                </a:lnTo>
                <a:lnTo>
                  <a:pt x="160340" y="164713"/>
                </a:lnTo>
                <a:lnTo>
                  <a:pt x="146606" y="161128"/>
                </a:lnTo>
                <a:lnTo>
                  <a:pt x="133362" y="160032"/>
                </a:lnTo>
                <a:lnTo>
                  <a:pt x="118855" y="161350"/>
                </a:lnTo>
                <a:lnTo>
                  <a:pt x="105205" y="165145"/>
                </a:lnTo>
                <a:lnTo>
                  <a:pt x="92646" y="171184"/>
                </a:lnTo>
                <a:lnTo>
                  <a:pt x="81414" y="179231"/>
                </a:lnTo>
                <a:lnTo>
                  <a:pt x="71742" y="189052"/>
                </a:lnTo>
                <a:lnTo>
                  <a:pt x="63866" y="200413"/>
                </a:lnTo>
                <a:lnTo>
                  <a:pt x="58018" y="213077"/>
                </a:lnTo>
                <a:lnTo>
                  <a:pt x="54435" y="226811"/>
                </a:lnTo>
                <a:lnTo>
                  <a:pt x="53339" y="240055"/>
                </a:lnTo>
                <a:lnTo>
                  <a:pt x="54513" y="253612"/>
                </a:lnTo>
                <a:lnTo>
                  <a:pt x="57895" y="266396"/>
                </a:lnTo>
                <a:lnTo>
                  <a:pt x="63276" y="278238"/>
                </a:lnTo>
                <a:lnTo>
                  <a:pt x="70446" y="288969"/>
                </a:lnTo>
                <a:lnTo>
                  <a:pt x="79195" y="298417"/>
                </a:lnTo>
                <a:lnTo>
                  <a:pt x="80009" y="240055"/>
                </a:lnTo>
                <a:lnTo>
                  <a:pt x="81956" y="225760"/>
                </a:lnTo>
                <a:lnTo>
                  <a:pt x="87443" y="212922"/>
                </a:lnTo>
                <a:lnTo>
                  <a:pt x="95943" y="202070"/>
                </a:lnTo>
                <a:lnTo>
                  <a:pt x="106929" y="193734"/>
                </a:lnTo>
                <a:lnTo>
                  <a:pt x="119874" y="188441"/>
                </a:lnTo>
                <a:lnTo>
                  <a:pt x="133362" y="186715"/>
                </a:lnTo>
                <a:lnTo>
                  <a:pt x="147668" y="188662"/>
                </a:lnTo>
                <a:lnTo>
                  <a:pt x="160510" y="194152"/>
                </a:lnTo>
                <a:lnTo>
                  <a:pt x="171360" y="202655"/>
                </a:lnTo>
                <a:lnTo>
                  <a:pt x="179692" y="213642"/>
                </a:lnTo>
                <a:lnTo>
                  <a:pt x="184979" y="226584"/>
                </a:lnTo>
                <a:lnTo>
                  <a:pt x="186702" y="240055"/>
                </a:lnTo>
                <a:lnTo>
                  <a:pt x="184757" y="254356"/>
                </a:lnTo>
                <a:lnTo>
                  <a:pt x="179272" y="267197"/>
                </a:lnTo>
                <a:lnTo>
                  <a:pt x="170775" y="278051"/>
                </a:lnTo>
                <a:lnTo>
                  <a:pt x="159792" y="286388"/>
                </a:lnTo>
                <a:lnTo>
                  <a:pt x="146850" y="291681"/>
                </a:lnTo>
                <a:lnTo>
                  <a:pt x="133362" y="293408"/>
                </a:lnTo>
                <a:lnTo>
                  <a:pt x="119059" y="291461"/>
                </a:lnTo>
                <a:lnTo>
                  <a:pt x="106217" y="285973"/>
                </a:lnTo>
                <a:lnTo>
                  <a:pt x="95365" y="277473"/>
                </a:lnTo>
                <a:lnTo>
                  <a:pt x="87029" y="266488"/>
                </a:lnTo>
                <a:lnTo>
                  <a:pt x="81737" y="253547"/>
                </a:lnTo>
                <a:lnTo>
                  <a:pt x="82676" y="301459"/>
                </a:lnTo>
                <a:lnTo>
                  <a:pt x="72133" y="309235"/>
                </a:lnTo>
                <a:close/>
              </a:path>
              <a:path w="640156" h="640156">
                <a:moveTo>
                  <a:pt x="80009" y="240055"/>
                </a:moveTo>
                <a:lnTo>
                  <a:pt x="79195" y="298417"/>
                </a:lnTo>
                <a:lnTo>
                  <a:pt x="82676" y="301459"/>
                </a:lnTo>
                <a:lnTo>
                  <a:pt x="81737" y="253547"/>
                </a:lnTo>
                <a:lnTo>
                  <a:pt x="80009" y="240055"/>
                </a:lnTo>
                <a:close/>
              </a:path>
              <a:path w="640156" h="640156">
                <a:moveTo>
                  <a:pt x="20308" y="373829"/>
                </a:moveTo>
                <a:lnTo>
                  <a:pt x="12264" y="384445"/>
                </a:lnTo>
                <a:lnTo>
                  <a:pt x="6068" y="396335"/>
                </a:lnTo>
                <a:lnTo>
                  <a:pt x="1936" y="409298"/>
                </a:lnTo>
                <a:lnTo>
                  <a:pt x="82" y="423131"/>
                </a:lnTo>
                <a:lnTo>
                  <a:pt x="0" y="426770"/>
                </a:lnTo>
                <a:lnTo>
                  <a:pt x="1174" y="440328"/>
                </a:lnTo>
                <a:lnTo>
                  <a:pt x="4555" y="453113"/>
                </a:lnTo>
                <a:lnTo>
                  <a:pt x="9935" y="464957"/>
                </a:lnTo>
                <a:lnTo>
                  <a:pt x="17103" y="475687"/>
                </a:lnTo>
                <a:lnTo>
                  <a:pt x="25849" y="485136"/>
                </a:lnTo>
                <a:lnTo>
                  <a:pt x="29324" y="488175"/>
                </a:lnTo>
                <a:lnTo>
                  <a:pt x="18781" y="495951"/>
                </a:lnTo>
                <a:lnTo>
                  <a:pt x="10213" y="505812"/>
                </a:lnTo>
                <a:lnTo>
                  <a:pt x="4013" y="517407"/>
                </a:lnTo>
                <a:lnTo>
                  <a:pt x="574" y="530388"/>
                </a:lnTo>
                <a:lnTo>
                  <a:pt x="0" y="538543"/>
                </a:lnTo>
                <a:lnTo>
                  <a:pt x="0" y="634199"/>
                </a:lnTo>
                <a:lnTo>
                  <a:pt x="5956" y="640156"/>
                </a:lnTo>
                <a:lnTo>
                  <a:pt x="626821" y="640156"/>
                </a:lnTo>
                <a:lnTo>
                  <a:pt x="506793" y="613486"/>
                </a:lnTo>
                <a:lnTo>
                  <a:pt x="506793" y="538543"/>
                </a:lnTo>
                <a:lnTo>
                  <a:pt x="509964" y="524722"/>
                </a:lnTo>
                <a:lnTo>
                  <a:pt x="518482" y="513956"/>
                </a:lnTo>
                <a:lnTo>
                  <a:pt x="530852" y="507736"/>
                </a:lnTo>
                <a:lnTo>
                  <a:pt x="538543" y="506793"/>
                </a:lnTo>
                <a:lnTo>
                  <a:pt x="581736" y="506793"/>
                </a:lnTo>
                <a:lnTo>
                  <a:pt x="595556" y="509964"/>
                </a:lnTo>
                <a:lnTo>
                  <a:pt x="606323" y="518482"/>
                </a:lnTo>
                <a:lnTo>
                  <a:pt x="610819" y="488175"/>
                </a:lnTo>
                <a:lnTo>
                  <a:pt x="620083" y="479227"/>
                </a:lnTo>
                <a:lnTo>
                  <a:pt x="627844" y="468937"/>
                </a:lnTo>
                <a:lnTo>
                  <a:pt x="633890" y="457474"/>
                </a:lnTo>
                <a:lnTo>
                  <a:pt x="638012" y="445008"/>
                </a:lnTo>
                <a:lnTo>
                  <a:pt x="640002" y="431708"/>
                </a:lnTo>
                <a:lnTo>
                  <a:pt x="640156" y="426770"/>
                </a:lnTo>
                <a:lnTo>
                  <a:pt x="638916" y="412748"/>
                </a:lnTo>
                <a:lnTo>
                  <a:pt x="635342" y="399545"/>
                </a:lnTo>
                <a:lnTo>
                  <a:pt x="629650" y="387361"/>
                </a:lnTo>
                <a:lnTo>
                  <a:pt x="622055" y="376402"/>
                </a:lnTo>
                <a:lnTo>
                  <a:pt x="612775" y="366869"/>
                </a:lnTo>
                <a:lnTo>
                  <a:pt x="602026" y="358965"/>
                </a:lnTo>
                <a:lnTo>
                  <a:pt x="590023" y="352893"/>
                </a:lnTo>
                <a:lnTo>
                  <a:pt x="586790" y="351662"/>
                </a:lnTo>
                <a:lnTo>
                  <a:pt x="585126" y="338039"/>
                </a:lnTo>
                <a:lnTo>
                  <a:pt x="580477" y="325601"/>
                </a:lnTo>
                <a:lnTo>
                  <a:pt x="573234" y="314696"/>
                </a:lnTo>
                <a:lnTo>
                  <a:pt x="563786" y="305675"/>
                </a:lnTo>
                <a:lnTo>
                  <a:pt x="557479" y="301459"/>
                </a:lnTo>
                <a:lnTo>
                  <a:pt x="558514" y="343939"/>
                </a:lnTo>
                <a:lnTo>
                  <a:pt x="559130" y="346849"/>
                </a:lnTo>
                <a:lnTo>
                  <a:pt x="544689" y="348342"/>
                </a:lnTo>
                <a:lnTo>
                  <a:pt x="531117" y="352285"/>
                </a:lnTo>
                <a:lnTo>
                  <a:pt x="518648" y="358448"/>
                </a:lnTo>
                <a:lnTo>
                  <a:pt x="507517" y="366597"/>
                </a:lnTo>
                <a:lnTo>
                  <a:pt x="506793" y="426770"/>
                </a:lnTo>
                <a:lnTo>
                  <a:pt x="508739" y="412470"/>
                </a:lnTo>
                <a:lnTo>
                  <a:pt x="514226" y="399628"/>
                </a:lnTo>
                <a:lnTo>
                  <a:pt x="522725" y="388774"/>
                </a:lnTo>
                <a:lnTo>
                  <a:pt x="533709" y="380437"/>
                </a:lnTo>
                <a:lnTo>
                  <a:pt x="546650" y="375144"/>
                </a:lnTo>
                <a:lnTo>
                  <a:pt x="560133" y="373418"/>
                </a:lnTo>
                <a:lnTo>
                  <a:pt x="574437" y="375364"/>
                </a:lnTo>
                <a:lnTo>
                  <a:pt x="587278" y="380852"/>
                </a:lnTo>
                <a:lnTo>
                  <a:pt x="598130" y="389352"/>
                </a:lnTo>
                <a:lnTo>
                  <a:pt x="606466" y="400337"/>
                </a:lnTo>
                <a:lnTo>
                  <a:pt x="611758" y="413278"/>
                </a:lnTo>
                <a:lnTo>
                  <a:pt x="613486" y="426770"/>
                </a:lnTo>
                <a:lnTo>
                  <a:pt x="611540" y="441069"/>
                </a:lnTo>
                <a:lnTo>
                  <a:pt x="606054" y="453910"/>
                </a:lnTo>
                <a:lnTo>
                  <a:pt x="597556" y="464763"/>
                </a:lnTo>
                <a:lnTo>
                  <a:pt x="586572" y="473100"/>
                </a:lnTo>
                <a:lnTo>
                  <a:pt x="573630" y="478394"/>
                </a:lnTo>
                <a:lnTo>
                  <a:pt x="560133" y="480123"/>
                </a:lnTo>
                <a:lnTo>
                  <a:pt x="545833" y="478176"/>
                </a:lnTo>
                <a:lnTo>
                  <a:pt x="532994" y="472687"/>
                </a:lnTo>
                <a:lnTo>
                  <a:pt x="522143" y="464185"/>
                </a:lnTo>
                <a:lnTo>
                  <a:pt x="513809" y="453198"/>
                </a:lnTo>
                <a:lnTo>
                  <a:pt x="509447" y="488175"/>
                </a:lnTo>
                <a:lnTo>
                  <a:pt x="499039" y="495867"/>
                </a:lnTo>
                <a:lnTo>
                  <a:pt x="490611" y="505622"/>
                </a:lnTo>
                <a:lnTo>
                  <a:pt x="484488" y="517104"/>
                </a:lnTo>
                <a:lnTo>
                  <a:pt x="482879" y="521703"/>
                </a:lnTo>
                <a:lnTo>
                  <a:pt x="452653" y="390690"/>
                </a:lnTo>
                <a:lnTo>
                  <a:pt x="476694" y="613486"/>
                </a:lnTo>
                <a:lnTo>
                  <a:pt x="163461" y="613486"/>
                </a:lnTo>
                <a:lnTo>
                  <a:pt x="211086" y="407149"/>
                </a:lnTo>
                <a:lnTo>
                  <a:pt x="213715" y="277075"/>
                </a:lnTo>
                <a:lnTo>
                  <a:pt x="203822" y="319976"/>
                </a:lnTo>
                <a:lnTo>
                  <a:pt x="195653" y="310159"/>
                </a:lnTo>
                <a:lnTo>
                  <a:pt x="185520" y="302341"/>
                </a:lnTo>
                <a:lnTo>
                  <a:pt x="184048" y="301459"/>
                </a:lnTo>
                <a:lnTo>
                  <a:pt x="179540" y="331766"/>
                </a:lnTo>
                <a:lnTo>
                  <a:pt x="185760" y="344137"/>
                </a:lnTo>
                <a:lnTo>
                  <a:pt x="186702" y="351828"/>
                </a:lnTo>
                <a:lnTo>
                  <a:pt x="186702" y="394119"/>
                </a:lnTo>
                <a:lnTo>
                  <a:pt x="157264" y="521703"/>
                </a:lnTo>
                <a:lnTo>
                  <a:pt x="152081" y="509668"/>
                </a:lnTo>
                <a:lnTo>
                  <a:pt x="144465" y="499238"/>
                </a:lnTo>
                <a:lnTo>
                  <a:pt x="134743" y="490747"/>
                </a:lnTo>
                <a:lnTo>
                  <a:pt x="133362" y="538543"/>
                </a:lnTo>
                <a:lnTo>
                  <a:pt x="133362" y="613486"/>
                </a:lnTo>
                <a:lnTo>
                  <a:pt x="26669" y="613486"/>
                </a:lnTo>
                <a:lnTo>
                  <a:pt x="26669" y="538543"/>
                </a:lnTo>
                <a:lnTo>
                  <a:pt x="29840" y="524722"/>
                </a:lnTo>
                <a:lnTo>
                  <a:pt x="38358" y="513956"/>
                </a:lnTo>
                <a:lnTo>
                  <a:pt x="50729" y="507736"/>
                </a:lnTo>
                <a:lnTo>
                  <a:pt x="58419" y="506793"/>
                </a:lnTo>
                <a:lnTo>
                  <a:pt x="101612" y="506793"/>
                </a:lnTo>
                <a:lnTo>
                  <a:pt x="115433" y="509964"/>
                </a:lnTo>
                <a:lnTo>
                  <a:pt x="126200" y="518482"/>
                </a:lnTo>
                <a:lnTo>
                  <a:pt x="125931" y="453910"/>
                </a:lnTo>
                <a:lnTo>
                  <a:pt x="117432" y="464763"/>
                </a:lnTo>
                <a:lnTo>
                  <a:pt x="106448" y="473100"/>
                </a:lnTo>
                <a:lnTo>
                  <a:pt x="93506" y="478394"/>
                </a:lnTo>
                <a:lnTo>
                  <a:pt x="80009" y="480123"/>
                </a:lnTo>
                <a:lnTo>
                  <a:pt x="65710" y="478176"/>
                </a:lnTo>
                <a:lnTo>
                  <a:pt x="52871" y="472687"/>
                </a:lnTo>
                <a:lnTo>
                  <a:pt x="42020" y="464185"/>
                </a:lnTo>
                <a:lnTo>
                  <a:pt x="33686" y="453198"/>
                </a:lnTo>
                <a:lnTo>
                  <a:pt x="28395" y="440254"/>
                </a:lnTo>
                <a:lnTo>
                  <a:pt x="26669" y="426770"/>
                </a:lnTo>
                <a:lnTo>
                  <a:pt x="29983" y="364692"/>
                </a:lnTo>
                <a:lnTo>
                  <a:pt x="20308" y="373829"/>
                </a:lnTo>
                <a:close/>
              </a:path>
              <a:path w="640156" h="640156">
                <a:moveTo>
                  <a:pt x="456107" y="301459"/>
                </a:moveTo>
                <a:lnTo>
                  <a:pt x="460460" y="266488"/>
                </a:lnTo>
                <a:lnTo>
                  <a:pt x="455168" y="253547"/>
                </a:lnTo>
                <a:lnTo>
                  <a:pt x="453440" y="240055"/>
                </a:lnTo>
                <a:lnTo>
                  <a:pt x="452626" y="298417"/>
                </a:lnTo>
                <a:lnTo>
                  <a:pt x="456107" y="301459"/>
                </a:lnTo>
                <a:close/>
              </a:path>
              <a:path w="640156" h="640156">
                <a:moveTo>
                  <a:pt x="613486" y="613486"/>
                </a:moveTo>
                <a:lnTo>
                  <a:pt x="506793" y="613486"/>
                </a:lnTo>
                <a:lnTo>
                  <a:pt x="626821" y="640156"/>
                </a:lnTo>
                <a:lnTo>
                  <a:pt x="634187" y="640156"/>
                </a:lnTo>
                <a:lnTo>
                  <a:pt x="640156" y="634199"/>
                </a:lnTo>
                <a:lnTo>
                  <a:pt x="640156" y="538543"/>
                </a:lnTo>
                <a:lnTo>
                  <a:pt x="638528" y="524912"/>
                </a:lnTo>
                <a:lnTo>
                  <a:pt x="633907" y="512459"/>
                </a:lnTo>
                <a:lnTo>
                  <a:pt x="626686" y="501534"/>
                </a:lnTo>
                <a:lnTo>
                  <a:pt x="617256" y="492488"/>
                </a:lnTo>
                <a:lnTo>
                  <a:pt x="610819" y="488175"/>
                </a:lnTo>
                <a:lnTo>
                  <a:pt x="606323" y="518482"/>
                </a:lnTo>
                <a:lnTo>
                  <a:pt x="612543" y="530852"/>
                </a:lnTo>
                <a:lnTo>
                  <a:pt x="613486" y="538543"/>
                </a:lnTo>
                <a:lnTo>
                  <a:pt x="613486" y="613486"/>
                </a:lnTo>
                <a:close/>
              </a:path>
              <a:path w="640156" h="640156">
                <a:moveTo>
                  <a:pt x="484498" y="400640"/>
                </a:moveTo>
                <a:lnTo>
                  <a:pt x="481064" y="414412"/>
                </a:lnTo>
                <a:lnTo>
                  <a:pt x="480110" y="426770"/>
                </a:lnTo>
                <a:lnTo>
                  <a:pt x="481285" y="440327"/>
                </a:lnTo>
                <a:lnTo>
                  <a:pt x="484670" y="453112"/>
                </a:lnTo>
                <a:lnTo>
                  <a:pt x="490052" y="464954"/>
                </a:lnTo>
                <a:lnTo>
                  <a:pt x="497222" y="475684"/>
                </a:lnTo>
                <a:lnTo>
                  <a:pt x="505968" y="485132"/>
                </a:lnTo>
                <a:lnTo>
                  <a:pt x="509447" y="488175"/>
                </a:lnTo>
                <a:lnTo>
                  <a:pt x="513809" y="453198"/>
                </a:lnTo>
                <a:lnTo>
                  <a:pt x="508519" y="440254"/>
                </a:lnTo>
                <a:lnTo>
                  <a:pt x="506793" y="426770"/>
                </a:lnTo>
                <a:lnTo>
                  <a:pt x="507517" y="366597"/>
                </a:lnTo>
                <a:lnTo>
                  <a:pt x="497959" y="376500"/>
                </a:lnTo>
                <a:lnTo>
                  <a:pt x="490208" y="387926"/>
                </a:lnTo>
                <a:lnTo>
                  <a:pt x="484498" y="400640"/>
                </a:lnTo>
                <a:close/>
              </a:path>
              <a:path w="640156" h="640156">
                <a:moveTo>
                  <a:pt x="333565" y="131636"/>
                </a:moveTo>
                <a:lnTo>
                  <a:pt x="320078" y="133362"/>
                </a:lnTo>
                <a:lnTo>
                  <a:pt x="305774" y="131416"/>
                </a:lnTo>
                <a:lnTo>
                  <a:pt x="292933" y="125928"/>
                </a:lnTo>
                <a:lnTo>
                  <a:pt x="282080" y="117427"/>
                </a:lnTo>
                <a:lnTo>
                  <a:pt x="273745" y="106443"/>
                </a:lnTo>
                <a:lnTo>
                  <a:pt x="268453" y="93502"/>
                </a:lnTo>
                <a:lnTo>
                  <a:pt x="266725" y="80009"/>
                </a:lnTo>
                <a:lnTo>
                  <a:pt x="265903" y="138375"/>
                </a:lnTo>
                <a:lnTo>
                  <a:pt x="269392" y="141427"/>
                </a:lnTo>
                <a:lnTo>
                  <a:pt x="258844" y="149195"/>
                </a:lnTo>
                <a:lnTo>
                  <a:pt x="250272" y="159052"/>
                </a:lnTo>
                <a:lnTo>
                  <a:pt x="244070" y="170647"/>
                </a:lnTo>
                <a:lnTo>
                  <a:pt x="240630" y="183630"/>
                </a:lnTo>
                <a:lnTo>
                  <a:pt x="240055" y="191795"/>
                </a:lnTo>
                <a:lnTo>
                  <a:pt x="240055" y="266725"/>
                </a:lnTo>
                <a:lnTo>
                  <a:pt x="266725" y="266725"/>
                </a:lnTo>
                <a:lnTo>
                  <a:pt x="266725" y="191795"/>
                </a:lnTo>
                <a:lnTo>
                  <a:pt x="269894" y="177971"/>
                </a:lnTo>
                <a:lnTo>
                  <a:pt x="278407" y="167203"/>
                </a:lnTo>
                <a:lnTo>
                  <a:pt x="290776" y="160979"/>
                </a:lnTo>
                <a:lnTo>
                  <a:pt x="298488" y="160032"/>
                </a:lnTo>
                <a:lnTo>
                  <a:pt x="341668" y="160032"/>
                </a:lnTo>
                <a:lnTo>
                  <a:pt x="355486" y="163202"/>
                </a:lnTo>
                <a:lnTo>
                  <a:pt x="366252" y="171719"/>
                </a:lnTo>
                <a:lnTo>
                  <a:pt x="365988" y="107152"/>
                </a:lnTo>
                <a:lnTo>
                  <a:pt x="357491" y="118005"/>
                </a:lnTo>
                <a:lnTo>
                  <a:pt x="346507" y="126343"/>
                </a:lnTo>
                <a:lnTo>
                  <a:pt x="333565" y="131636"/>
                </a:lnTo>
                <a:close/>
              </a:path>
              <a:path w="640156" h="640156">
                <a:moveTo>
                  <a:pt x="372473" y="184091"/>
                </a:moveTo>
                <a:lnTo>
                  <a:pt x="373418" y="191795"/>
                </a:lnTo>
                <a:lnTo>
                  <a:pt x="373418" y="266725"/>
                </a:lnTo>
                <a:lnTo>
                  <a:pt x="220510" y="266725"/>
                </a:lnTo>
                <a:lnTo>
                  <a:pt x="215112" y="271030"/>
                </a:lnTo>
                <a:lnTo>
                  <a:pt x="213715" y="277075"/>
                </a:lnTo>
                <a:lnTo>
                  <a:pt x="211086" y="407149"/>
                </a:lnTo>
                <a:lnTo>
                  <a:pt x="213385" y="402755"/>
                </a:lnTo>
                <a:lnTo>
                  <a:pt x="213385" y="397179"/>
                </a:lnTo>
                <a:lnTo>
                  <a:pt x="237337" y="293408"/>
                </a:lnTo>
                <a:lnTo>
                  <a:pt x="402818" y="293408"/>
                </a:lnTo>
                <a:lnTo>
                  <a:pt x="476694" y="613486"/>
                </a:lnTo>
                <a:lnTo>
                  <a:pt x="452653" y="390690"/>
                </a:lnTo>
                <a:lnTo>
                  <a:pt x="453440" y="386765"/>
                </a:lnTo>
                <a:lnTo>
                  <a:pt x="453440" y="351828"/>
                </a:lnTo>
                <a:lnTo>
                  <a:pt x="456611" y="338007"/>
                </a:lnTo>
                <a:lnTo>
                  <a:pt x="465129" y="327240"/>
                </a:lnTo>
                <a:lnTo>
                  <a:pt x="477500" y="321020"/>
                </a:lnTo>
                <a:lnTo>
                  <a:pt x="485190" y="320078"/>
                </a:lnTo>
                <a:lnTo>
                  <a:pt x="528383" y="320078"/>
                </a:lnTo>
                <a:lnTo>
                  <a:pt x="541947" y="323236"/>
                </a:lnTo>
                <a:lnTo>
                  <a:pt x="552403" y="331698"/>
                </a:lnTo>
                <a:lnTo>
                  <a:pt x="558514" y="343939"/>
                </a:lnTo>
                <a:lnTo>
                  <a:pt x="557479" y="301459"/>
                </a:lnTo>
                <a:lnTo>
                  <a:pt x="566738" y="292511"/>
                </a:lnTo>
                <a:lnTo>
                  <a:pt x="574495" y="282220"/>
                </a:lnTo>
                <a:lnTo>
                  <a:pt x="580539" y="270756"/>
                </a:lnTo>
                <a:lnTo>
                  <a:pt x="584661" y="258288"/>
                </a:lnTo>
                <a:lnTo>
                  <a:pt x="586650" y="244987"/>
                </a:lnTo>
                <a:lnTo>
                  <a:pt x="586803" y="240055"/>
                </a:lnTo>
                <a:lnTo>
                  <a:pt x="585486" y="225550"/>
                </a:lnTo>
                <a:lnTo>
                  <a:pt x="581691" y="211901"/>
                </a:lnTo>
                <a:lnTo>
                  <a:pt x="575653" y="199342"/>
                </a:lnTo>
                <a:lnTo>
                  <a:pt x="567607" y="188109"/>
                </a:lnTo>
                <a:lnTo>
                  <a:pt x="557786" y="178436"/>
                </a:lnTo>
                <a:lnTo>
                  <a:pt x="546426" y="170558"/>
                </a:lnTo>
                <a:lnTo>
                  <a:pt x="533762" y="164710"/>
                </a:lnTo>
                <a:lnTo>
                  <a:pt x="520027" y="161127"/>
                </a:lnTo>
                <a:lnTo>
                  <a:pt x="506793" y="160032"/>
                </a:lnTo>
                <a:lnTo>
                  <a:pt x="492286" y="161350"/>
                </a:lnTo>
                <a:lnTo>
                  <a:pt x="478636" y="165145"/>
                </a:lnTo>
                <a:lnTo>
                  <a:pt x="466077" y="171184"/>
                </a:lnTo>
                <a:lnTo>
                  <a:pt x="454845" y="179231"/>
                </a:lnTo>
                <a:lnTo>
                  <a:pt x="445173" y="189052"/>
                </a:lnTo>
                <a:lnTo>
                  <a:pt x="437296" y="200413"/>
                </a:lnTo>
                <a:lnTo>
                  <a:pt x="431449" y="213077"/>
                </a:lnTo>
                <a:lnTo>
                  <a:pt x="427866" y="226811"/>
                </a:lnTo>
                <a:lnTo>
                  <a:pt x="426770" y="240055"/>
                </a:lnTo>
                <a:lnTo>
                  <a:pt x="427944" y="253612"/>
                </a:lnTo>
                <a:lnTo>
                  <a:pt x="431326" y="266396"/>
                </a:lnTo>
                <a:lnTo>
                  <a:pt x="436707" y="278238"/>
                </a:lnTo>
                <a:lnTo>
                  <a:pt x="443877" y="288969"/>
                </a:lnTo>
                <a:lnTo>
                  <a:pt x="452626" y="298417"/>
                </a:lnTo>
                <a:lnTo>
                  <a:pt x="453440" y="240055"/>
                </a:lnTo>
                <a:lnTo>
                  <a:pt x="455387" y="225760"/>
                </a:lnTo>
                <a:lnTo>
                  <a:pt x="460873" y="212922"/>
                </a:lnTo>
                <a:lnTo>
                  <a:pt x="469374" y="202070"/>
                </a:lnTo>
                <a:lnTo>
                  <a:pt x="480360" y="193734"/>
                </a:lnTo>
                <a:lnTo>
                  <a:pt x="493305" y="188441"/>
                </a:lnTo>
                <a:lnTo>
                  <a:pt x="506793" y="186715"/>
                </a:lnTo>
                <a:lnTo>
                  <a:pt x="521094" y="188662"/>
                </a:lnTo>
                <a:lnTo>
                  <a:pt x="533935" y="194152"/>
                </a:lnTo>
                <a:lnTo>
                  <a:pt x="544786" y="202655"/>
                </a:lnTo>
                <a:lnTo>
                  <a:pt x="553120" y="213642"/>
                </a:lnTo>
                <a:lnTo>
                  <a:pt x="558409" y="226584"/>
                </a:lnTo>
                <a:lnTo>
                  <a:pt x="560133" y="240055"/>
                </a:lnTo>
                <a:lnTo>
                  <a:pt x="558187" y="254356"/>
                </a:lnTo>
                <a:lnTo>
                  <a:pt x="552700" y="267197"/>
                </a:lnTo>
                <a:lnTo>
                  <a:pt x="544201" y="278051"/>
                </a:lnTo>
                <a:lnTo>
                  <a:pt x="533217" y="286388"/>
                </a:lnTo>
                <a:lnTo>
                  <a:pt x="520276" y="291681"/>
                </a:lnTo>
                <a:lnTo>
                  <a:pt x="506793" y="293408"/>
                </a:lnTo>
                <a:lnTo>
                  <a:pt x="492489" y="291461"/>
                </a:lnTo>
                <a:lnTo>
                  <a:pt x="479648" y="285973"/>
                </a:lnTo>
                <a:lnTo>
                  <a:pt x="468796" y="277473"/>
                </a:lnTo>
                <a:lnTo>
                  <a:pt x="460460" y="266488"/>
                </a:lnTo>
                <a:lnTo>
                  <a:pt x="456107" y="301459"/>
                </a:lnTo>
                <a:lnTo>
                  <a:pt x="445747" y="309000"/>
                </a:lnTo>
                <a:lnTo>
                  <a:pt x="437291" y="318559"/>
                </a:lnTo>
                <a:lnTo>
                  <a:pt x="436333" y="319976"/>
                </a:lnTo>
                <a:lnTo>
                  <a:pt x="426427" y="277075"/>
                </a:lnTo>
                <a:lnTo>
                  <a:pt x="425043" y="271030"/>
                </a:lnTo>
                <a:lnTo>
                  <a:pt x="419646" y="266725"/>
                </a:lnTo>
                <a:lnTo>
                  <a:pt x="400100" y="266725"/>
                </a:lnTo>
                <a:lnTo>
                  <a:pt x="400100" y="191795"/>
                </a:lnTo>
                <a:lnTo>
                  <a:pt x="398471" y="178157"/>
                </a:lnTo>
                <a:lnTo>
                  <a:pt x="393848" y="165701"/>
                </a:lnTo>
                <a:lnTo>
                  <a:pt x="386625" y="154777"/>
                </a:lnTo>
                <a:lnTo>
                  <a:pt x="377197" y="145735"/>
                </a:lnTo>
                <a:lnTo>
                  <a:pt x="370763" y="141427"/>
                </a:lnTo>
                <a:lnTo>
                  <a:pt x="380022" y="132475"/>
                </a:lnTo>
                <a:lnTo>
                  <a:pt x="387780" y="122183"/>
                </a:lnTo>
                <a:lnTo>
                  <a:pt x="393828" y="110720"/>
                </a:lnTo>
                <a:lnTo>
                  <a:pt x="397953" y="98256"/>
                </a:lnTo>
                <a:lnTo>
                  <a:pt x="399946" y="84959"/>
                </a:lnTo>
                <a:lnTo>
                  <a:pt x="400100" y="80009"/>
                </a:lnTo>
                <a:lnTo>
                  <a:pt x="398783" y="65505"/>
                </a:lnTo>
                <a:lnTo>
                  <a:pt x="394987" y="51857"/>
                </a:lnTo>
                <a:lnTo>
                  <a:pt x="388947" y="39300"/>
                </a:lnTo>
                <a:lnTo>
                  <a:pt x="380899" y="28069"/>
                </a:lnTo>
                <a:lnTo>
                  <a:pt x="371076" y="18398"/>
                </a:lnTo>
                <a:lnTo>
                  <a:pt x="359714" y="10522"/>
                </a:lnTo>
                <a:lnTo>
                  <a:pt x="347048" y="4676"/>
                </a:lnTo>
                <a:lnTo>
                  <a:pt x="333312" y="1094"/>
                </a:lnTo>
                <a:lnTo>
                  <a:pt x="320078" y="0"/>
                </a:lnTo>
                <a:lnTo>
                  <a:pt x="305569" y="1317"/>
                </a:lnTo>
                <a:lnTo>
                  <a:pt x="291918" y="5111"/>
                </a:lnTo>
                <a:lnTo>
                  <a:pt x="279359" y="11149"/>
                </a:lnTo>
                <a:lnTo>
                  <a:pt x="268126" y="19196"/>
                </a:lnTo>
                <a:lnTo>
                  <a:pt x="258454" y="29016"/>
                </a:lnTo>
                <a:lnTo>
                  <a:pt x="250578" y="40376"/>
                </a:lnTo>
                <a:lnTo>
                  <a:pt x="244731" y="53041"/>
                </a:lnTo>
                <a:lnTo>
                  <a:pt x="241149" y="66775"/>
                </a:lnTo>
                <a:lnTo>
                  <a:pt x="240055" y="80009"/>
                </a:lnTo>
                <a:lnTo>
                  <a:pt x="241228" y="93564"/>
                </a:lnTo>
                <a:lnTo>
                  <a:pt x="244609" y="106347"/>
                </a:lnTo>
                <a:lnTo>
                  <a:pt x="249988" y="118190"/>
                </a:lnTo>
                <a:lnTo>
                  <a:pt x="257156" y="128922"/>
                </a:lnTo>
                <a:lnTo>
                  <a:pt x="265903" y="138375"/>
                </a:lnTo>
                <a:lnTo>
                  <a:pt x="266725" y="80009"/>
                </a:lnTo>
                <a:lnTo>
                  <a:pt x="268671" y="65714"/>
                </a:lnTo>
                <a:lnTo>
                  <a:pt x="274158" y="52876"/>
                </a:lnTo>
                <a:lnTo>
                  <a:pt x="282658" y="42025"/>
                </a:lnTo>
                <a:lnTo>
                  <a:pt x="293645" y="33688"/>
                </a:lnTo>
                <a:lnTo>
                  <a:pt x="306589" y="28396"/>
                </a:lnTo>
                <a:lnTo>
                  <a:pt x="320078" y="26669"/>
                </a:lnTo>
                <a:lnTo>
                  <a:pt x="334383" y="28617"/>
                </a:lnTo>
                <a:lnTo>
                  <a:pt x="347225" y="34107"/>
                </a:lnTo>
                <a:lnTo>
                  <a:pt x="358075" y="42610"/>
                </a:lnTo>
                <a:lnTo>
                  <a:pt x="366408" y="53597"/>
                </a:lnTo>
                <a:lnTo>
                  <a:pt x="371695" y="66539"/>
                </a:lnTo>
                <a:lnTo>
                  <a:pt x="373418" y="80009"/>
                </a:lnTo>
                <a:lnTo>
                  <a:pt x="371472" y="94310"/>
                </a:lnTo>
                <a:lnTo>
                  <a:pt x="365988" y="107152"/>
                </a:lnTo>
                <a:lnTo>
                  <a:pt x="366252" y="171719"/>
                </a:lnTo>
                <a:lnTo>
                  <a:pt x="372473" y="184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4" name="object 24"/>
          <p:cNvSpPr/>
          <p:nvPr/>
        </p:nvSpPr>
        <p:spPr>
          <a:xfrm>
            <a:off x="3187604" y="2086176"/>
            <a:ext cx="65622" cy="150896"/>
          </a:xfrm>
          <a:custGeom>
            <a:avLst/>
            <a:gdLst/>
            <a:ahLst/>
            <a:cxnLst/>
            <a:rect l="l" t="t" r="r" b="b"/>
            <a:pathLst>
              <a:path w="96570" h="222059">
                <a:moveTo>
                  <a:pt x="96570" y="62014"/>
                </a:moveTo>
                <a:lnTo>
                  <a:pt x="82524" y="4660"/>
                </a:lnTo>
                <a:lnTo>
                  <a:pt x="79997" y="1689"/>
                </a:lnTo>
                <a:lnTo>
                  <a:pt x="76301" y="0"/>
                </a:lnTo>
                <a:lnTo>
                  <a:pt x="72402" y="0"/>
                </a:lnTo>
                <a:lnTo>
                  <a:pt x="66268" y="26670"/>
                </a:lnTo>
                <a:lnTo>
                  <a:pt x="96570" y="62014"/>
                </a:lnTo>
                <a:close/>
              </a:path>
              <a:path w="96570" h="222059">
                <a:moveTo>
                  <a:pt x="102806" y="66675"/>
                </a:moveTo>
                <a:lnTo>
                  <a:pt x="110591" y="66675"/>
                </a:lnTo>
                <a:lnTo>
                  <a:pt x="114287" y="64985"/>
                </a:lnTo>
                <a:lnTo>
                  <a:pt x="116827" y="62014"/>
                </a:lnTo>
                <a:lnTo>
                  <a:pt x="147129" y="26670"/>
                </a:lnTo>
                <a:lnTo>
                  <a:pt x="188620" y="26670"/>
                </a:lnTo>
                <a:lnTo>
                  <a:pt x="202065" y="22695"/>
                </a:lnTo>
                <a:lnTo>
                  <a:pt x="211052" y="12408"/>
                </a:lnTo>
                <a:lnTo>
                  <a:pt x="213398" y="1892"/>
                </a:lnTo>
                <a:lnTo>
                  <a:pt x="213398" y="-135267"/>
                </a:lnTo>
                <a:lnTo>
                  <a:pt x="209426" y="-148706"/>
                </a:lnTo>
                <a:lnTo>
                  <a:pt x="199141" y="-157697"/>
                </a:lnTo>
                <a:lnTo>
                  <a:pt x="188620" y="-160045"/>
                </a:lnTo>
                <a:lnTo>
                  <a:pt x="24777" y="-160045"/>
                </a:lnTo>
                <a:lnTo>
                  <a:pt x="11333" y="-156070"/>
                </a:lnTo>
                <a:lnTo>
                  <a:pt x="2345" y="-145783"/>
                </a:lnTo>
                <a:lnTo>
                  <a:pt x="0" y="-135267"/>
                </a:lnTo>
                <a:lnTo>
                  <a:pt x="0" y="1892"/>
                </a:lnTo>
                <a:lnTo>
                  <a:pt x="3971" y="15331"/>
                </a:lnTo>
                <a:lnTo>
                  <a:pt x="14256" y="24322"/>
                </a:lnTo>
                <a:lnTo>
                  <a:pt x="24777" y="26670"/>
                </a:lnTo>
                <a:lnTo>
                  <a:pt x="66268" y="26670"/>
                </a:lnTo>
                <a:lnTo>
                  <a:pt x="72402" y="0"/>
                </a:lnTo>
                <a:lnTo>
                  <a:pt x="26682" y="0"/>
                </a:lnTo>
                <a:lnTo>
                  <a:pt x="26682" y="-133375"/>
                </a:lnTo>
                <a:lnTo>
                  <a:pt x="186715" y="-133375"/>
                </a:lnTo>
                <a:lnTo>
                  <a:pt x="186715" y="0"/>
                </a:lnTo>
                <a:lnTo>
                  <a:pt x="137096" y="0"/>
                </a:lnTo>
                <a:lnTo>
                  <a:pt x="133400" y="1689"/>
                </a:lnTo>
                <a:lnTo>
                  <a:pt x="130873" y="4660"/>
                </a:lnTo>
                <a:lnTo>
                  <a:pt x="106692" y="32842"/>
                </a:lnTo>
                <a:lnTo>
                  <a:pt x="82524" y="4660"/>
                </a:lnTo>
                <a:lnTo>
                  <a:pt x="96570" y="62014"/>
                </a:lnTo>
                <a:lnTo>
                  <a:pt x="99110" y="64985"/>
                </a:lnTo>
                <a:lnTo>
                  <a:pt x="102806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5" name="object 25"/>
          <p:cNvSpPr/>
          <p:nvPr/>
        </p:nvSpPr>
        <p:spPr>
          <a:xfrm>
            <a:off x="3239385" y="1982615"/>
            <a:ext cx="72500" cy="18123"/>
          </a:xfrm>
          <a:custGeom>
            <a:avLst/>
            <a:gdLst/>
            <a:ahLst/>
            <a:cxnLst/>
            <a:rect l="l" t="t" r="r" b="b"/>
            <a:pathLst>
              <a:path w="106692" h="26669">
                <a:moveTo>
                  <a:pt x="13335" y="26670"/>
                </a:moveTo>
                <a:lnTo>
                  <a:pt x="100723" y="26670"/>
                </a:lnTo>
                <a:lnTo>
                  <a:pt x="106692" y="20701"/>
                </a:lnTo>
                <a:lnTo>
                  <a:pt x="106692" y="5956"/>
                </a:lnTo>
                <a:lnTo>
                  <a:pt x="100723" y="0"/>
                </a:lnTo>
                <a:lnTo>
                  <a:pt x="5956" y="0"/>
                </a:lnTo>
                <a:lnTo>
                  <a:pt x="0" y="5956"/>
                </a:lnTo>
                <a:lnTo>
                  <a:pt x="0" y="20701"/>
                </a:lnTo>
                <a:lnTo>
                  <a:pt x="5956" y="26670"/>
                </a:lnTo>
                <a:lnTo>
                  <a:pt x="13335" y="26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6" name="object 26"/>
          <p:cNvSpPr/>
          <p:nvPr/>
        </p:nvSpPr>
        <p:spPr>
          <a:xfrm>
            <a:off x="3239385" y="2034395"/>
            <a:ext cx="54377" cy="18123"/>
          </a:xfrm>
          <a:custGeom>
            <a:avLst/>
            <a:gdLst/>
            <a:ahLst/>
            <a:cxnLst/>
            <a:rect l="l" t="t" r="r" b="b"/>
            <a:pathLst>
              <a:path w="80022" h="26669">
                <a:moveTo>
                  <a:pt x="13335" y="26670"/>
                </a:moveTo>
                <a:lnTo>
                  <a:pt x="74053" y="26670"/>
                </a:lnTo>
                <a:lnTo>
                  <a:pt x="80022" y="20701"/>
                </a:lnTo>
                <a:lnTo>
                  <a:pt x="80022" y="5956"/>
                </a:lnTo>
                <a:lnTo>
                  <a:pt x="74053" y="0"/>
                </a:lnTo>
                <a:lnTo>
                  <a:pt x="5956" y="0"/>
                </a:lnTo>
                <a:lnTo>
                  <a:pt x="0" y="5956"/>
                </a:lnTo>
                <a:lnTo>
                  <a:pt x="0" y="20701"/>
                </a:lnTo>
                <a:lnTo>
                  <a:pt x="5956" y="26670"/>
                </a:lnTo>
                <a:lnTo>
                  <a:pt x="13335" y="26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7" name="object 27"/>
          <p:cNvSpPr/>
          <p:nvPr/>
        </p:nvSpPr>
        <p:spPr>
          <a:xfrm>
            <a:off x="3291165" y="2137955"/>
            <a:ext cx="103560" cy="207121"/>
          </a:xfrm>
          <a:custGeom>
            <a:avLst/>
            <a:gdLst/>
            <a:ahLst/>
            <a:cxnLst/>
            <a:rect l="l" t="t" r="r" b="b"/>
            <a:pathLst>
              <a:path w="160045" h="346760">
                <a:moveTo>
                  <a:pt x="29336" y="141427"/>
                </a:moveTo>
                <a:lnTo>
                  <a:pt x="33698" y="106450"/>
                </a:lnTo>
                <a:lnTo>
                  <a:pt x="28408" y="93506"/>
                </a:lnTo>
                <a:lnTo>
                  <a:pt x="26682" y="80022"/>
                </a:lnTo>
                <a:lnTo>
                  <a:pt x="25858" y="138382"/>
                </a:lnTo>
                <a:lnTo>
                  <a:pt x="29336" y="141427"/>
                </a:lnTo>
                <a:close/>
              </a:path>
              <a:path w="160045" h="346760">
                <a:moveTo>
                  <a:pt x="133375" y="320078"/>
                </a:moveTo>
                <a:lnTo>
                  <a:pt x="26682" y="320078"/>
                </a:lnTo>
                <a:lnTo>
                  <a:pt x="146710" y="346760"/>
                </a:lnTo>
                <a:lnTo>
                  <a:pt x="154076" y="346760"/>
                </a:lnTo>
                <a:lnTo>
                  <a:pt x="160045" y="340791"/>
                </a:lnTo>
                <a:lnTo>
                  <a:pt x="160045" y="191795"/>
                </a:lnTo>
                <a:lnTo>
                  <a:pt x="158417" y="178164"/>
                </a:lnTo>
                <a:lnTo>
                  <a:pt x="153797" y="165711"/>
                </a:lnTo>
                <a:lnTo>
                  <a:pt x="146575" y="154786"/>
                </a:lnTo>
                <a:lnTo>
                  <a:pt x="137145" y="145739"/>
                </a:lnTo>
                <a:lnTo>
                  <a:pt x="130708" y="141427"/>
                </a:lnTo>
                <a:lnTo>
                  <a:pt x="126212" y="171733"/>
                </a:lnTo>
                <a:lnTo>
                  <a:pt x="132432" y="184104"/>
                </a:lnTo>
                <a:lnTo>
                  <a:pt x="133375" y="191795"/>
                </a:lnTo>
                <a:lnTo>
                  <a:pt x="133375" y="320078"/>
                </a:lnTo>
                <a:close/>
              </a:path>
              <a:path w="160045" h="346760">
                <a:moveTo>
                  <a:pt x="10222" y="159061"/>
                </a:moveTo>
                <a:lnTo>
                  <a:pt x="4018" y="170655"/>
                </a:lnTo>
                <a:lnTo>
                  <a:pt x="575" y="183634"/>
                </a:lnTo>
                <a:lnTo>
                  <a:pt x="0" y="191795"/>
                </a:lnTo>
                <a:lnTo>
                  <a:pt x="0" y="340791"/>
                </a:lnTo>
                <a:lnTo>
                  <a:pt x="5968" y="346760"/>
                </a:lnTo>
                <a:lnTo>
                  <a:pt x="146710" y="346760"/>
                </a:lnTo>
                <a:lnTo>
                  <a:pt x="26682" y="320078"/>
                </a:lnTo>
                <a:lnTo>
                  <a:pt x="26682" y="191795"/>
                </a:lnTo>
                <a:lnTo>
                  <a:pt x="29853" y="177974"/>
                </a:lnTo>
                <a:lnTo>
                  <a:pt x="38371" y="167207"/>
                </a:lnTo>
                <a:lnTo>
                  <a:pt x="50742" y="160987"/>
                </a:lnTo>
                <a:lnTo>
                  <a:pt x="58432" y="160045"/>
                </a:lnTo>
                <a:lnTo>
                  <a:pt x="101625" y="160045"/>
                </a:lnTo>
                <a:lnTo>
                  <a:pt x="115446" y="163216"/>
                </a:lnTo>
                <a:lnTo>
                  <a:pt x="126212" y="171733"/>
                </a:lnTo>
                <a:lnTo>
                  <a:pt x="130708" y="141427"/>
                </a:lnTo>
                <a:lnTo>
                  <a:pt x="139973" y="132475"/>
                </a:lnTo>
                <a:lnTo>
                  <a:pt x="147733" y="122183"/>
                </a:lnTo>
                <a:lnTo>
                  <a:pt x="153779" y="110722"/>
                </a:lnTo>
                <a:lnTo>
                  <a:pt x="157902" y="98258"/>
                </a:lnTo>
                <a:lnTo>
                  <a:pt x="159891" y="84960"/>
                </a:lnTo>
                <a:lnTo>
                  <a:pt x="160045" y="80022"/>
                </a:lnTo>
                <a:lnTo>
                  <a:pt x="158728" y="65518"/>
                </a:lnTo>
                <a:lnTo>
                  <a:pt x="154934" y="51870"/>
                </a:lnTo>
                <a:lnTo>
                  <a:pt x="148896" y="39312"/>
                </a:lnTo>
                <a:lnTo>
                  <a:pt x="140850" y="28079"/>
                </a:lnTo>
                <a:lnTo>
                  <a:pt x="131030" y="18406"/>
                </a:lnTo>
                <a:lnTo>
                  <a:pt x="119670" y="10528"/>
                </a:lnTo>
                <a:lnTo>
                  <a:pt x="107005" y="4680"/>
                </a:lnTo>
                <a:lnTo>
                  <a:pt x="93269" y="1096"/>
                </a:lnTo>
                <a:lnTo>
                  <a:pt x="80022" y="0"/>
                </a:lnTo>
                <a:lnTo>
                  <a:pt x="65518" y="1317"/>
                </a:lnTo>
                <a:lnTo>
                  <a:pt x="51870" y="5112"/>
                </a:lnTo>
                <a:lnTo>
                  <a:pt x="39312" y="11151"/>
                </a:lnTo>
                <a:lnTo>
                  <a:pt x="28079" y="19198"/>
                </a:lnTo>
                <a:lnTo>
                  <a:pt x="18406" y="29020"/>
                </a:lnTo>
                <a:lnTo>
                  <a:pt x="10528" y="40380"/>
                </a:lnTo>
                <a:lnTo>
                  <a:pt x="4680" y="53044"/>
                </a:lnTo>
                <a:lnTo>
                  <a:pt x="1096" y="66778"/>
                </a:lnTo>
                <a:lnTo>
                  <a:pt x="0" y="80022"/>
                </a:lnTo>
                <a:lnTo>
                  <a:pt x="1174" y="93578"/>
                </a:lnTo>
                <a:lnTo>
                  <a:pt x="4559" y="106360"/>
                </a:lnTo>
                <a:lnTo>
                  <a:pt x="9941" y="118200"/>
                </a:lnTo>
                <a:lnTo>
                  <a:pt x="17111" y="128931"/>
                </a:lnTo>
                <a:lnTo>
                  <a:pt x="25858" y="138382"/>
                </a:lnTo>
                <a:lnTo>
                  <a:pt x="26682" y="80022"/>
                </a:lnTo>
                <a:lnTo>
                  <a:pt x="28628" y="65721"/>
                </a:lnTo>
                <a:lnTo>
                  <a:pt x="34115" y="52880"/>
                </a:lnTo>
                <a:lnTo>
                  <a:pt x="42614" y="42026"/>
                </a:lnTo>
                <a:lnTo>
                  <a:pt x="53598" y="33689"/>
                </a:lnTo>
                <a:lnTo>
                  <a:pt x="66539" y="28396"/>
                </a:lnTo>
                <a:lnTo>
                  <a:pt x="80022" y="26669"/>
                </a:lnTo>
                <a:lnTo>
                  <a:pt x="94326" y="28616"/>
                </a:lnTo>
                <a:lnTo>
                  <a:pt x="107167" y="34104"/>
                </a:lnTo>
                <a:lnTo>
                  <a:pt x="118019" y="42604"/>
                </a:lnTo>
                <a:lnTo>
                  <a:pt x="126355" y="53589"/>
                </a:lnTo>
                <a:lnTo>
                  <a:pt x="131647" y="66530"/>
                </a:lnTo>
                <a:lnTo>
                  <a:pt x="133375" y="80022"/>
                </a:lnTo>
                <a:lnTo>
                  <a:pt x="131429" y="94321"/>
                </a:lnTo>
                <a:lnTo>
                  <a:pt x="125943" y="107162"/>
                </a:lnTo>
                <a:lnTo>
                  <a:pt x="117445" y="118015"/>
                </a:lnTo>
                <a:lnTo>
                  <a:pt x="106461" y="126352"/>
                </a:lnTo>
                <a:lnTo>
                  <a:pt x="93519" y="131646"/>
                </a:lnTo>
                <a:lnTo>
                  <a:pt x="80022" y="133375"/>
                </a:lnTo>
                <a:lnTo>
                  <a:pt x="65722" y="131428"/>
                </a:lnTo>
                <a:lnTo>
                  <a:pt x="52883" y="125939"/>
                </a:lnTo>
                <a:lnTo>
                  <a:pt x="42033" y="117437"/>
                </a:lnTo>
                <a:lnTo>
                  <a:pt x="33698" y="106450"/>
                </a:lnTo>
                <a:lnTo>
                  <a:pt x="29336" y="141427"/>
                </a:lnTo>
                <a:lnTo>
                  <a:pt x="18793" y="149202"/>
                </a:lnTo>
                <a:lnTo>
                  <a:pt x="10222" y="159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28" name="object 28"/>
          <p:cNvSpPr/>
          <p:nvPr/>
        </p:nvSpPr>
        <p:spPr>
          <a:xfrm>
            <a:off x="3135825" y="2137955"/>
            <a:ext cx="103560" cy="207121"/>
          </a:xfrm>
          <a:custGeom>
            <a:avLst/>
            <a:gdLst/>
            <a:ahLst/>
            <a:cxnLst/>
            <a:rect l="l" t="t" r="r" b="b"/>
            <a:pathLst>
              <a:path w="160045" h="346760">
                <a:moveTo>
                  <a:pt x="29337" y="141427"/>
                </a:moveTo>
                <a:lnTo>
                  <a:pt x="33698" y="106450"/>
                </a:lnTo>
                <a:lnTo>
                  <a:pt x="28408" y="93506"/>
                </a:lnTo>
                <a:lnTo>
                  <a:pt x="26682" y="80022"/>
                </a:lnTo>
                <a:lnTo>
                  <a:pt x="25858" y="138382"/>
                </a:lnTo>
                <a:lnTo>
                  <a:pt x="29337" y="141427"/>
                </a:lnTo>
                <a:close/>
              </a:path>
              <a:path w="160045" h="346760">
                <a:moveTo>
                  <a:pt x="133375" y="320078"/>
                </a:moveTo>
                <a:lnTo>
                  <a:pt x="26682" y="320078"/>
                </a:lnTo>
                <a:lnTo>
                  <a:pt x="146710" y="346760"/>
                </a:lnTo>
                <a:lnTo>
                  <a:pt x="154076" y="346760"/>
                </a:lnTo>
                <a:lnTo>
                  <a:pt x="160045" y="340791"/>
                </a:lnTo>
                <a:lnTo>
                  <a:pt x="160045" y="191795"/>
                </a:lnTo>
                <a:lnTo>
                  <a:pt x="158417" y="178164"/>
                </a:lnTo>
                <a:lnTo>
                  <a:pt x="153797" y="165711"/>
                </a:lnTo>
                <a:lnTo>
                  <a:pt x="146575" y="154786"/>
                </a:lnTo>
                <a:lnTo>
                  <a:pt x="137145" y="145739"/>
                </a:lnTo>
                <a:lnTo>
                  <a:pt x="130708" y="141427"/>
                </a:lnTo>
                <a:lnTo>
                  <a:pt x="126212" y="171733"/>
                </a:lnTo>
                <a:lnTo>
                  <a:pt x="132432" y="184104"/>
                </a:lnTo>
                <a:lnTo>
                  <a:pt x="133375" y="191795"/>
                </a:lnTo>
                <a:lnTo>
                  <a:pt x="133375" y="320078"/>
                </a:lnTo>
                <a:close/>
              </a:path>
              <a:path w="160045" h="346760">
                <a:moveTo>
                  <a:pt x="10222" y="159061"/>
                </a:moveTo>
                <a:lnTo>
                  <a:pt x="4018" y="170655"/>
                </a:lnTo>
                <a:lnTo>
                  <a:pt x="575" y="183634"/>
                </a:lnTo>
                <a:lnTo>
                  <a:pt x="0" y="191795"/>
                </a:lnTo>
                <a:lnTo>
                  <a:pt x="0" y="340791"/>
                </a:lnTo>
                <a:lnTo>
                  <a:pt x="5969" y="346760"/>
                </a:lnTo>
                <a:lnTo>
                  <a:pt x="146710" y="346760"/>
                </a:lnTo>
                <a:lnTo>
                  <a:pt x="26682" y="320078"/>
                </a:lnTo>
                <a:lnTo>
                  <a:pt x="26682" y="191795"/>
                </a:lnTo>
                <a:lnTo>
                  <a:pt x="29853" y="177974"/>
                </a:lnTo>
                <a:lnTo>
                  <a:pt x="38371" y="167207"/>
                </a:lnTo>
                <a:lnTo>
                  <a:pt x="50742" y="160987"/>
                </a:lnTo>
                <a:lnTo>
                  <a:pt x="58432" y="160045"/>
                </a:lnTo>
                <a:lnTo>
                  <a:pt x="101625" y="160045"/>
                </a:lnTo>
                <a:lnTo>
                  <a:pt x="115446" y="163216"/>
                </a:lnTo>
                <a:lnTo>
                  <a:pt x="126212" y="171733"/>
                </a:lnTo>
                <a:lnTo>
                  <a:pt x="130708" y="141427"/>
                </a:lnTo>
                <a:lnTo>
                  <a:pt x="139973" y="132475"/>
                </a:lnTo>
                <a:lnTo>
                  <a:pt x="147733" y="122183"/>
                </a:lnTo>
                <a:lnTo>
                  <a:pt x="153779" y="110722"/>
                </a:lnTo>
                <a:lnTo>
                  <a:pt x="157902" y="98258"/>
                </a:lnTo>
                <a:lnTo>
                  <a:pt x="159891" y="84960"/>
                </a:lnTo>
                <a:lnTo>
                  <a:pt x="160045" y="80022"/>
                </a:lnTo>
                <a:lnTo>
                  <a:pt x="158728" y="65518"/>
                </a:lnTo>
                <a:lnTo>
                  <a:pt x="154934" y="51870"/>
                </a:lnTo>
                <a:lnTo>
                  <a:pt x="148896" y="39312"/>
                </a:lnTo>
                <a:lnTo>
                  <a:pt x="140850" y="28079"/>
                </a:lnTo>
                <a:lnTo>
                  <a:pt x="131030" y="18406"/>
                </a:lnTo>
                <a:lnTo>
                  <a:pt x="119670" y="10528"/>
                </a:lnTo>
                <a:lnTo>
                  <a:pt x="107005" y="4680"/>
                </a:lnTo>
                <a:lnTo>
                  <a:pt x="93269" y="1096"/>
                </a:lnTo>
                <a:lnTo>
                  <a:pt x="80022" y="0"/>
                </a:lnTo>
                <a:lnTo>
                  <a:pt x="65518" y="1317"/>
                </a:lnTo>
                <a:lnTo>
                  <a:pt x="51870" y="5112"/>
                </a:lnTo>
                <a:lnTo>
                  <a:pt x="39312" y="11151"/>
                </a:lnTo>
                <a:lnTo>
                  <a:pt x="28079" y="19198"/>
                </a:lnTo>
                <a:lnTo>
                  <a:pt x="18406" y="29020"/>
                </a:lnTo>
                <a:lnTo>
                  <a:pt x="10528" y="40380"/>
                </a:lnTo>
                <a:lnTo>
                  <a:pt x="4680" y="53044"/>
                </a:lnTo>
                <a:lnTo>
                  <a:pt x="1096" y="66778"/>
                </a:lnTo>
                <a:lnTo>
                  <a:pt x="0" y="80022"/>
                </a:lnTo>
                <a:lnTo>
                  <a:pt x="1174" y="93578"/>
                </a:lnTo>
                <a:lnTo>
                  <a:pt x="4559" y="106360"/>
                </a:lnTo>
                <a:lnTo>
                  <a:pt x="9941" y="118200"/>
                </a:lnTo>
                <a:lnTo>
                  <a:pt x="17111" y="128931"/>
                </a:lnTo>
                <a:lnTo>
                  <a:pt x="25858" y="138382"/>
                </a:lnTo>
                <a:lnTo>
                  <a:pt x="26682" y="80022"/>
                </a:lnTo>
                <a:lnTo>
                  <a:pt x="28628" y="65721"/>
                </a:lnTo>
                <a:lnTo>
                  <a:pt x="34115" y="52880"/>
                </a:lnTo>
                <a:lnTo>
                  <a:pt x="42614" y="42026"/>
                </a:lnTo>
                <a:lnTo>
                  <a:pt x="53598" y="33689"/>
                </a:lnTo>
                <a:lnTo>
                  <a:pt x="66539" y="28396"/>
                </a:lnTo>
                <a:lnTo>
                  <a:pt x="80022" y="26669"/>
                </a:lnTo>
                <a:lnTo>
                  <a:pt x="94326" y="28616"/>
                </a:lnTo>
                <a:lnTo>
                  <a:pt x="107167" y="34104"/>
                </a:lnTo>
                <a:lnTo>
                  <a:pt x="118019" y="42604"/>
                </a:lnTo>
                <a:lnTo>
                  <a:pt x="126355" y="53589"/>
                </a:lnTo>
                <a:lnTo>
                  <a:pt x="131647" y="66530"/>
                </a:lnTo>
                <a:lnTo>
                  <a:pt x="133375" y="80022"/>
                </a:lnTo>
                <a:lnTo>
                  <a:pt x="131429" y="94321"/>
                </a:lnTo>
                <a:lnTo>
                  <a:pt x="125943" y="107162"/>
                </a:lnTo>
                <a:lnTo>
                  <a:pt x="117445" y="118015"/>
                </a:lnTo>
                <a:lnTo>
                  <a:pt x="106461" y="126352"/>
                </a:lnTo>
                <a:lnTo>
                  <a:pt x="93519" y="131646"/>
                </a:lnTo>
                <a:lnTo>
                  <a:pt x="80022" y="133375"/>
                </a:lnTo>
                <a:lnTo>
                  <a:pt x="65722" y="131428"/>
                </a:lnTo>
                <a:lnTo>
                  <a:pt x="52883" y="125939"/>
                </a:lnTo>
                <a:lnTo>
                  <a:pt x="42033" y="117437"/>
                </a:lnTo>
                <a:lnTo>
                  <a:pt x="33698" y="106450"/>
                </a:lnTo>
                <a:lnTo>
                  <a:pt x="29337" y="141427"/>
                </a:lnTo>
                <a:lnTo>
                  <a:pt x="18793" y="149202"/>
                </a:lnTo>
                <a:lnTo>
                  <a:pt x="10222" y="159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33" name="object 33"/>
          <p:cNvSpPr/>
          <p:nvPr/>
        </p:nvSpPr>
        <p:spPr>
          <a:xfrm>
            <a:off x="5714106" y="1872220"/>
            <a:ext cx="326249" cy="435013"/>
          </a:xfrm>
          <a:custGeom>
            <a:avLst/>
            <a:gdLst/>
            <a:ahLst/>
            <a:cxnLst/>
            <a:rect l="l" t="t" r="r" b="b"/>
            <a:pathLst>
              <a:path w="480110" h="640168">
                <a:moveTo>
                  <a:pt x="26669" y="32651"/>
                </a:moveTo>
                <a:lnTo>
                  <a:pt x="32651" y="26669"/>
                </a:lnTo>
                <a:lnTo>
                  <a:pt x="367449" y="26669"/>
                </a:lnTo>
                <a:lnTo>
                  <a:pt x="373418" y="32651"/>
                </a:lnTo>
                <a:lnTo>
                  <a:pt x="374157" y="557591"/>
                </a:lnTo>
                <a:lnTo>
                  <a:pt x="386053" y="550551"/>
                </a:lnTo>
                <a:lnTo>
                  <a:pt x="394831" y="539962"/>
                </a:lnTo>
                <a:lnTo>
                  <a:pt x="399551" y="526762"/>
                </a:lnTo>
                <a:lnTo>
                  <a:pt x="400100" y="520128"/>
                </a:lnTo>
                <a:lnTo>
                  <a:pt x="400100" y="373430"/>
                </a:lnTo>
                <a:lnTo>
                  <a:pt x="453440" y="373430"/>
                </a:lnTo>
                <a:lnTo>
                  <a:pt x="453440" y="607517"/>
                </a:lnTo>
                <a:lnTo>
                  <a:pt x="447471" y="613486"/>
                </a:lnTo>
                <a:lnTo>
                  <a:pt x="112661" y="613486"/>
                </a:lnTo>
                <a:lnTo>
                  <a:pt x="106692" y="607517"/>
                </a:lnTo>
                <a:lnTo>
                  <a:pt x="106692" y="560146"/>
                </a:lnTo>
                <a:lnTo>
                  <a:pt x="80009" y="560146"/>
                </a:lnTo>
                <a:lnTo>
                  <a:pt x="80009" y="600151"/>
                </a:lnTo>
                <a:lnTo>
                  <a:pt x="82566" y="614226"/>
                </a:lnTo>
                <a:lnTo>
                  <a:pt x="89609" y="626122"/>
                </a:lnTo>
                <a:lnTo>
                  <a:pt x="100199" y="634899"/>
                </a:lnTo>
                <a:lnTo>
                  <a:pt x="113396" y="639619"/>
                </a:lnTo>
                <a:lnTo>
                  <a:pt x="120027" y="640168"/>
                </a:lnTo>
                <a:lnTo>
                  <a:pt x="440105" y="640168"/>
                </a:lnTo>
                <a:lnTo>
                  <a:pt x="454181" y="637611"/>
                </a:lnTo>
                <a:lnTo>
                  <a:pt x="453440" y="112674"/>
                </a:lnTo>
                <a:lnTo>
                  <a:pt x="453440" y="346760"/>
                </a:lnTo>
                <a:lnTo>
                  <a:pt x="400100" y="346760"/>
                </a:lnTo>
                <a:lnTo>
                  <a:pt x="400100" y="106692"/>
                </a:lnTo>
                <a:lnTo>
                  <a:pt x="447471" y="106692"/>
                </a:lnTo>
                <a:lnTo>
                  <a:pt x="459919" y="85282"/>
                </a:lnTo>
                <a:lnTo>
                  <a:pt x="446718" y="80569"/>
                </a:lnTo>
                <a:lnTo>
                  <a:pt x="440105" y="80022"/>
                </a:lnTo>
                <a:lnTo>
                  <a:pt x="400100" y="80022"/>
                </a:lnTo>
                <a:lnTo>
                  <a:pt x="400100" y="40017"/>
                </a:lnTo>
                <a:lnTo>
                  <a:pt x="390501" y="14041"/>
                </a:lnTo>
                <a:lnTo>
                  <a:pt x="366714" y="549"/>
                </a:lnTo>
                <a:lnTo>
                  <a:pt x="360083" y="0"/>
                </a:lnTo>
                <a:lnTo>
                  <a:pt x="40004" y="0"/>
                </a:lnTo>
                <a:lnTo>
                  <a:pt x="14036" y="9597"/>
                </a:lnTo>
                <a:lnTo>
                  <a:pt x="547" y="33392"/>
                </a:lnTo>
                <a:lnTo>
                  <a:pt x="0" y="40017"/>
                </a:lnTo>
                <a:lnTo>
                  <a:pt x="0" y="520128"/>
                </a:lnTo>
                <a:lnTo>
                  <a:pt x="2555" y="534210"/>
                </a:lnTo>
                <a:lnTo>
                  <a:pt x="9596" y="546107"/>
                </a:lnTo>
                <a:lnTo>
                  <a:pt x="20185" y="554882"/>
                </a:lnTo>
                <a:lnTo>
                  <a:pt x="33383" y="559598"/>
                </a:lnTo>
                <a:lnTo>
                  <a:pt x="40004" y="533476"/>
                </a:lnTo>
                <a:lnTo>
                  <a:pt x="32651" y="533476"/>
                </a:lnTo>
                <a:lnTo>
                  <a:pt x="26669" y="527494"/>
                </a:lnTo>
                <a:lnTo>
                  <a:pt x="26669" y="293408"/>
                </a:lnTo>
                <a:lnTo>
                  <a:pt x="373418" y="293408"/>
                </a:lnTo>
                <a:lnTo>
                  <a:pt x="373418" y="266738"/>
                </a:lnTo>
                <a:lnTo>
                  <a:pt x="292277" y="266738"/>
                </a:lnTo>
                <a:lnTo>
                  <a:pt x="292912" y="262331"/>
                </a:lnTo>
                <a:lnTo>
                  <a:pt x="293408" y="257898"/>
                </a:lnTo>
                <a:lnTo>
                  <a:pt x="293408" y="253403"/>
                </a:lnTo>
                <a:lnTo>
                  <a:pt x="292362" y="239467"/>
                </a:lnTo>
                <a:lnTo>
                  <a:pt x="289327" y="226187"/>
                </a:lnTo>
                <a:lnTo>
                  <a:pt x="284458" y="213709"/>
                </a:lnTo>
                <a:lnTo>
                  <a:pt x="277910" y="202178"/>
                </a:lnTo>
                <a:lnTo>
                  <a:pt x="269838" y="191738"/>
                </a:lnTo>
                <a:lnTo>
                  <a:pt x="260397" y="182535"/>
                </a:lnTo>
                <a:lnTo>
                  <a:pt x="249740" y="174714"/>
                </a:lnTo>
                <a:lnTo>
                  <a:pt x="239420" y="169062"/>
                </a:lnTo>
                <a:lnTo>
                  <a:pt x="246821" y="158724"/>
                </a:lnTo>
                <a:lnTo>
                  <a:pt x="251637" y="146789"/>
                </a:lnTo>
                <a:lnTo>
                  <a:pt x="253389" y="133616"/>
                </a:lnTo>
                <a:lnTo>
                  <a:pt x="253390" y="133375"/>
                </a:lnTo>
                <a:lnTo>
                  <a:pt x="251444" y="119070"/>
                </a:lnTo>
                <a:lnTo>
                  <a:pt x="245957" y="106227"/>
                </a:lnTo>
                <a:lnTo>
                  <a:pt x="237458" y="95374"/>
                </a:lnTo>
                <a:lnTo>
                  <a:pt x="226474" y="87039"/>
                </a:lnTo>
                <a:lnTo>
                  <a:pt x="213533" y="81748"/>
                </a:lnTo>
                <a:lnTo>
                  <a:pt x="200050" y="80022"/>
                </a:lnTo>
                <a:lnTo>
                  <a:pt x="185746" y="81968"/>
                </a:lnTo>
                <a:lnTo>
                  <a:pt x="172905" y="87454"/>
                </a:lnTo>
                <a:lnTo>
                  <a:pt x="162053" y="95952"/>
                </a:lnTo>
                <a:lnTo>
                  <a:pt x="153717" y="106936"/>
                </a:lnTo>
                <a:lnTo>
                  <a:pt x="148425" y="119878"/>
                </a:lnTo>
                <a:lnTo>
                  <a:pt x="146697" y="133375"/>
                </a:lnTo>
                <a:lnTo>
                  <a:pt x="148392" y="146565"/>
                </a:lnTo>
                <a:lnTo>
                  <a:pt x="153160" y="158524"/>
                </a:lnTo>
                <a:lnTo>
                  <a:pt x="160526" y="168892"/>
                </a:lnTo>
                <a:lnTo>
                  <a:pt x="160680" y="169062"/>
                </a:lnTo>
                <a:lnTo>
                  <a:pt x="149074" y="175538"/>
                </a:lnTo>
                <a:lnTo>
                  <a:pt x="139422" y="225637"/>
                </a:lnTo>
                <a:lnTo>
                  <a:pt x="146490" y="213716"/>
                </a:lnTo>
                <a:lnTo>
                  <a:pt x="155800" y="203555"/>
                </a:lnTo>
                <a:lnTo>
                  <a:pt x="167012" y="195491"/>
                </a:lnTo>
                <a:lnTo>
                  <a:pt x="179790" y="189862"/>
                </a:lnTo>
                <a:lnTo>
                  <a:pt x="176880" y="146584"/>
                </a:lnTo>
                <a:lnTo>
                  <a:pt x="173367" y="133375"/>
                </a:lnTo>
                <a:lnTo>
                  <a:pt x="177084" y="119806"/>
                </a:lnTo>
                <a:lnTo>
                  <a:pt x="186826" y="110208"/>
                </a:lnTo>
                <a:lnTo>
                  <a:pt x="200050" y="106692"/>
                </a:lnTo>
                <a:lnTo>
                  <a:pt x="213612" y="110411"/>
                </a:lnTo>
                <a:lnTo>
                  <a:pt x="223207" y="120157"/>
                </a:lnTo>
                <a:lnTo>
                  <a:pt x="226720" y="133375"/>
                </a:lnTo>
                <a:lnTo>
                  <a:pt x="223000" y="146940"/>
                </a:lnTo>
                <a:lnTo>
                  <a:pt x="213253" y="156536"/>
                </a:lnTo>
                <a:lnTo>
                  <a:pt x="200050" y="160045"/>
                </a:lnTo>
                <a:lnTo>
                  <a:pt x="214475" y="188287"/>
                </a:lnTo>
                <a:lnTo>
                  <a:pt x="227816" y="192776"/>
                </a:lnTo>
                <a:lnTo>
                  <a:pt x="239735" y="199846"/>
                </a:lnTo>
                <a:lnTo>
                  <a:pt x="249894" y="209156"/>
                </a:lnTo>
                <a:lnTo>
                  <a:pt x="257956" y="220371"/>
                </a:lnTo>
                <a:lnTo>
                  <a:pt x="263582" y="233150"/>
                </a:lnTo>
                <a:lnTo>
                  <a:pt x="266435" y="247156"/>
                </a:lnTo>
                <a:lnTo>
                  <a:pt x="266725" y="253403"/>
                </a:lnTo>
                <a:lnTo>
                  <a:pt x="266725" y="257936"/>
                </a:lnTo>
                <a:lnTo>
                  <a:pt x="266141" y="262369"/>
                </a:lnTo>
                <a:lnTo>
                  <a:pt x="265252" y="266738"/>
                </a:lnTo>
                <a:lnTo>
                  <a:pt x="134848" y="266738"/>
                </a:lnTo>
                <a:lnTo>
                  <a:pt x="133946" y="262356"/>
                </a:lnTo>
                <a:lnTo>
                  <a:pt x="133362" y="257924"/>
                </a:lnTo>
                <a:lnTo>
                  <a:pt x="133362" y="253403"/>
                </a:lnTo>
                <a:lnTo>
                  <a:pt x="138548" y="183525"/>
                </a:lnTo>
                <a:lnTo>
                  <a:pt x="129255" y="192878"/>
                </a:lnTo>
                <a:lnTo>
                  <a:pt x="121352" y="203450"/>
                </a:lnTo>
                <a:lnTo>
                  <a:pt x="114990" y="215098"/>
                </a:lnTo>
                <a:lnTo>
                  <a:pt x="110326" y="227676"/>
                </a:lnTo>
                <a:lnTo>
                  <a:pt x="107513" y="241038"/>
                </a:lnTo>
                <a:lnTo>
                  <a:pt x="106692" y="253403"/>
                </a:lnTo>
                <a:lnTo>
                  <a:pt x="106692" y="257898"/>
                </a:lnTo>
                <a:lnTo>
                  <a:pt x="107187" y="262331"/>
                </a:lnTo>
                <a:lnTo>
                  <a:pt x="107822" y="266738"/>
                </a:lnTo>
                <a:lnTo>
                  <a:pt x="26669" y="266738"/>
                </a:lnTo>
                <a:lnTo>
                  <a:pt x="26669" y="32651"/>
                </a:lnTo>
                <a:close/>
              </a:path>
              <a:path w="480110" h="640168">
                <a:moveTo>
                  <a:pt x="453440" y="112674"/>
                </a:moveTo>
                <a:lnTo>
                  <a:pt x="454181" y="637611"/>
                </a:lnTo>
                <a:lnTo>
                  <a:pt x="466074" y="630566"/>
                </a:lnTo>
                <a:lnTo>
                  <a:pt x="474847" y="619973"/>
                </a:lnTo>
                <a:lnTo>
                  <a:pt x="479562" y="606773"/>
                </a:lnTo>
                <a:lnTo>
                  <a:pt x="480110" y="600151"/>
                </a:lnTo>
                <a:lnTo>
                  <a:pt x="480110" y="120027"/>
                </a:lnTo>
                <a:lnTo>
                  <a:pt x="477554" y="105950"/>
                </a:lnTo>
                <a:lnTo>
                  <a:pt x="470511" y="94055"/>
                </a:lnTo>
                <a:lnTo>
                  <a:pt x="459919" y="85282"/>
                </a:lnTo>
                <a:lnTo>
                  <a:pt x="447471" y="106692"/>
                </a:lnTo>
                <a:lnTo>
                  <a:pt x="453440" y="112674"/>
                </a:lnTo>
                <a:close/>
              </a:path>
              <a:path w="480110" h="640168">
                <a:moveTo>
                  <a:pt x="374157" y="557591"/>
                </a:moveTo>
                <a:lnTo>
                  <a:pt x="373418" y="32651"/>
                </a:lnTo>
                <a:lnTo>
                  <a:pt x="373418" y="527494"/>
                </a:lnTo>
                <a:lnTo>
                  <a:pt x="367449" y="533476"/>
                </a:lnTo>
                <a:lnTo>
                  <a:pt x="40004" y="533476"/>
                </a:lnTo>
                <a:lnTo>
                  <a:pt x="33383" y="559598"/>
                </a:lnTo>
                <a:lnTo>
                  <a:pt x="40004" y="560146"/>
                </a:lnTo>
                <a:lnTo>
                  <a:pt x="360083" y="560146"/>
                </a:lnTo>
                <a:lnTo>
                  <a:pt x="374157" y="557591"/>
                </a:lnTo>
                <a:close/>
              </a:path>
              <a:path w="480110" h="640168">
                <a:moveTo>
                  <a:pt x="176880" y="146584"/>
                </a:moveTo>
                <a:lnTo>
                  <a:pt x="179790" y="189862"/>
                </a:lnTo>
                <a:lnTo>
                  <a:pt x="193794" y="187006"/>
                </a:lnTo>
                <a:lnTo>
                  <a:pt x="200050" y="186715"/>
                </a:lnTo>
                <a:lnTo>
                  <a:pt x="214475" y="188287"/>
                </a:lnTo>
                <a:lnTo>
                  <a:pt x="200050" y="160045"/>
                </a:lnTo>
                <a:lnTo>
                  <a:pt x="186479" y="156327"/>
                </a:lnTo>
                <a:lnTo>
                  <a:pt x="176880" y="146584"/>
                </a:lnTo>
                <a:close/>
              </a:path>
              <a:path w="480110" h="640168">
                <a:moveTo>
                  <a:pt x="138548" y="183525"/>
                </a:moveTo>
                <a:lnTo>
                  <a:pt x="133362" y="253403"/>
                </a:lnTo>
                <a:lnTo>
                  <a:pt x="134934" y="238978"/>
                </a:lnTo>
                <a:lnTo>
                  <a:pt x="139422" y="225637"/>
                </a:lnTo>
                <a:lnTo>
                  <a:pt x="149074" y="175538"/>
                </a:lnTo>
                <a:lnTo>
                  <a:pt x="138548" y="183525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34" name="object 34"/>
          <p:cNvSpPr/>
          <p:nvPr/>
        </p:nvSpPr>
        <p:spPr>
          <a:xfrm>
            <a:off x="5765886" y="2079341"/>
            <a:ext cx="51780" cy="103560"/>
          </a:xfrm>
          <a:custGeom>
            <a:avLst/>
            <a:gdLst/>
            <a:ahLst/>
            <a:cxnLst/>
            <a:rect l="l" t="t" r="r" b="b"/>
            <a:pathLst>
              <a:path w="80022" h="80022">
                <a:moveTo>
                  <a:pt x="53339" y="26669"/>
                </a:moveTo>
                <a:lnTo>
                  <a:pt x="53339" y="53339"/>
                </a:lnTo>
                <a:lnTo>
                  <a:pt x="26669" y="53339"/>
                </a:lnTo>
                <a:lnTo>
                  <a:pt x="66687" y="80022"/>
                </a:lnTo>
                <a:lnTo>
                  <a:pt x="74053" y="80022"/>
                </a:lnTo>
                <a:lnTo>
                  <a:pt x="80022" y="74053"/>
                </a:lnTo>
                <a:lnTo>
                  <a:pt x="80022" y="5968"/>
                </a:lnTo>
                <a:lnTo>
                  <a:pt x="74053" y="0"/>
                </a:lnTo>
                <a:lnTo>
                  <a:pt x="66687" y="0"/>
                </a:lnTo>
                <a:lnTo>
                  <a:pt x="53339" y="26669"/>
                </a:lnTo>
                <a:close/>
              </a:path>
              <a:path w="80022" h="80022">
                <a:moveTo>
                  <a:pt x="5956" y="80022"/>
                </a:moveTo>
                <a:lnTo>
                  <a:pt x="66687" y="80022"/>
                </a:lnTo>
                <a:lnTo>
                  <a:pt x="26669" y="53339"/>
                </a:lnTo>
                <a:lnTo>
                  <a:pt x="26669" y="26669"/>
                </a:lnTo>
                <a:lnTo>
                  <a:pt x="53339" y="26669"/>
                </a:lnTo>
                <a:lnTo>
                  <a:pt x="66687" y="0"/>
                </a:lnTo>
                <a:lnTo>
                  <a:pt x="5956" y="0"/>
                </a:lnTo>
                <a:lnTo>
                  <a:pt x="0" y="5968"/>
                </a:lnTo>
                <a:lnTo>
                  <a:pt x="0" y="74053"/>
                </a:lnTo>
                <a:lnTo>
                  <a:pt x="5956" y="80022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35" name="object 35"/>
          <p:cNvSpPr/>
          <p:nvPr/>
        </p:nvSpPr>
        <p:spPr>
          <a:xfrm>
            <a:off x="5817667" y="2131121"/>
            <a:ext cx="126878" cy="18123"/>
          </a:xfrm>
          <a:custGeom>
            <a:avLst/>
            <a:gdLst/>
            <a:ahLst/>
            <a:cxnLst/>
            <a:rect l="l" t="t" r="r" b="b"/>
            <a:pathLst>
              <a:path w="186715" h="26670">
                <a:moveTo>
                  <a:pt x="13334" y="26670"/>
                </a:moveTo>
                <a:lnTo>
                  <a:pt x="180746" y="26670"/>
                </a:lnTo>
                <a:lnTo>
                  <a:pt x="186715" y="20701"/>
                </a:lnTo>
                <a:lnTo>
                  <a:pt x="186715" y="5956"/>
                </a:lnTo>
                <a:lnTo>
                  <a:pt x="180746" y="0"/>
                </a:lnTo>
                <a:lnTo>
                  <a:pt x="5956" y="0"/>
                </a:lnTo>
                <a:lnTo>
                  <a:pt x="0" y="5956"/>
                </a:lnTo>
                <a:lnTo>
                  <a:pt x="0" y="20701"/>
                </a:lnTo>
                <a:lnTo>
                  <a:pt x="5956" y="26670"/>
                </a:lnTo>
                <a:lnTo>
                  <a:pt x="13334" y="2667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38" name="object 38"/>
          <p:cNvSpPr/>
          <p:nvPr/>
        </p:nvSpPr>
        <p:spPr>
          <a:xfrm>
            <a:off x="7535712" y="4166952"/>
            <a:ext cx="326249" cy="344381"/>
          </a:xfrm>
          <a:custGeom>
            <a:avLst/>
            <a:gdLst/>
            <a:ahLst/>
            <a:cxnLst/>
            <a:rect l="l" t="t" r="r" b="b"/>
            <a:pathLst>
              <a:path w="480110" h="506793">
                <a:moveTo>
                  <a:pt x="89988" y="463083"/>
                </a:moveTo>
                <a:lnTo>
                  <a:pt x="77265" y="459359"/>
                </a:lnTo>
                <a:lnTo>
                  <a:pt x="65932" y="455478"/>
                </a:lnTo>
                <a:lnTo>
                  <a:pt x="56003" y="451499"/>
                </a:lnTo>
                <a:lnTo>
                  <a:pt x="47493" y="447483"/>
                </a:lnTo>
                <a:lnTo>
                  <a:pt x="50631" y="478281"/>
                </a:lnTo>
                <a:lnTo>
                  <a:pt x="76008" y="487004"/>
                </a:lnTo>
                <a:lnTo>
                  <a:pt x="104982" y="494158"/>
                </a:lnTo>
                <a:lnTo>
                  <a:pt x="136808" y="499728"/>
                </a:lnTo>
                <a:lnTo>
                  <a:pt x="170742" y="503700"/>
                </a:lnTo>
                <a:lnTo>
                  <a:pt x="188267" y="505082"/>
                </a:lnTo>
                <a:lnTo>
                  <a:pt x="206040" y="506059"/>
                </a:lnTo>
                <a:lnTo>
                  <a:pt x="223966" y="506629"/>
                </a:lnTo>
                <a:lnTo>
                  <a:pt x="240055" y="506793"/>
                </a:lnTo>
                <a:lnTo>
                  <a:pt x="258041" y="506588"/>
                </a:lnTo>
                <a:lnTo>
                  <a:pt x="275956" y="505975"/>
                </a:lnTo>
                <a:lnTo>
                  <a:pt x="293706" y="504955"/>
                </a:lnTo>
                <a:lnTo>
                  <a:pt x="311199" y="503530"/>
                </a:lnTo>
                <a:lnTo>
                  <a:pt x="328342" y="501702"/>
                </a:lnTo>
                <a:lnTo>
                  <a:pt x="361203" y="496845"/>
                </a:lnTo>
                <a:lnTo>
                  <a:pt x="391545" y="490398"/>
                </a:lnTo>
                <a:lnTo>
                  <a:pt x="418622" y="482375"/>
                </a:lnTo>
                <a:lnTo>
                  <a:pt x="441690" y="472791"/>
                </a:lnTo>
                <a:lnTo>
                  <a:pt x="460004" y="461660"/>
                </a:lnTo>
                <a:lnTo>
                  <a:pt x="472819" y="448998"/>
                </a:lnTo>
                <a:lnTo>
                  <a:pt x="480110" y="427990"/>
                </a:lnTo>
                <a:lnTo>
                  <a:pt x="480110" y="78803"/>
                </a:lnTo>
                <a:lnTo>
                  <a:pt x="472292" y="57088"/>
                </a:lnTo>
                <a:lnTo>
                  <a:pt x="459168" y="44506"/>
                </a:lnTo>
                <a:lnTo>
                  <a:pt x="440585" y="33457"/>
                </a:lnTo>
                <a:lnTo>
                  <a:pt x="417287" y="23955"/>
                </a:lnTo>
                <a:lnTo>
                  <a:pt x="390018" y="16015"/>
                </a:lnTo>
                <a:lnTo>
                  <a:pt x="359525" y="9651"/>
                </a:lnTo>
                <a:lnTo>
                  <a:pt x="326551" y="4878"/>
                </a:lnTo>
                <a:lnTo>
                  <a:pt x="309367" y="3093"/>
                </a:lnTo>
                <a:lnTo>
                  <a:pt x="291843" y="1711"/>
                </a:lnTo>
                <a:lnTo>
                  <a:pt x="274070" y="734"/>
                </a:lnTo>
                <a:lnTo>
                  <a:pt x="256144" y="163"/>
                </a:lnTo>
                <a:lnTo>
                  <a:pt x="240055" y="0"/>
                </a:lnTo>
                <a:lnTo>
                  <a:pt x="222069" y="204"/>
                </a:lnTo>
                <a:lnTo>
                  <a:pt x="204154" y="818"/>
                </a:lnTo>
                <a:lnTo>
                  <a:pt x="186404" y="1838"/>
                </a:lnTo>
                <a:lnTo>
                  <a:pt x="168910" y="3262"/>
                </a:lnTo>
                <a:lnTo>
                  <a:pt x="151768" y="5090"/>
                </a:lnTo>
                <a:lnTo>
                  <a:pt x="118906" y="9947"/>
                </a:lnTo>
                <a:lnTo>
                  <a:pt x="88565" y="16395"/>
                </a:lnTo>
                <a:lnTo>
                  <a:pt x="61487" y="24418"/>
                </a:lnTo>
                <a:lnTo>
                  <a:pt x="38598" y="64474"/>
                </a:lnTo>
                <a:lnTo>
                  <a:pt x="45247" y="60498"/>
                </a:lnTo>
                <a:lnTo>
                  <a:pt x="53334" y="56482"/>
                </a:lnTo>
                <a:lnTo>
                  <a:pt x="73763" y="48570"/>
                </a:lnTo>
                <a:lnTo>
                  <a:pt x="99767" y="41213"/>
                </a:lnTo>
                <a:lnTo>
                  <a:pt x="114825" y="37892"/>
                </a:lnTo>
                <a:lnTo>
                  <a:pt x="131232" y="34888"/>
                </a:lnTo>
                <a:lnTo>
                  <a:pt x="148976" y="32260"/>
                </a:lnTo>
                <a:lnTo>
                  <a:pt x="168040" y="30068"/>
                </a:lnTo>
                <a:lnTo>
                  <a:pt x="188412" y="28371"/>
                </a:lnTo>
                <a:lnTo>
                  <a:pt x="210075" y="27228"/>
                </a:lnTo>
                <a:lnTo>
                  <a:pt x="233017" y="26700"/>
                </a:lnTo>
                <a:lnTo>
                  <a:pt x="240055" y="26670"/>
                </a:lnTo>
                <a:lnTo>
                  <a:pt x="263372" y="27005"/>
                </a:lnTo>
                <a:lnTo>
                  <a:pt x="285416" y="27972"/>
                </a:lnTo>
                <a:lnTo>
                  <a:pt x="306171" y="29511"/>
                </a:lnTo>
                <a:lnTo>
                  <a:pt x="325625" y="31563"/>
                </a:lnTo>
                <a:lnTo>
                  <a:pt x="343761" y="34068"/>
                </a:lnTo>
                <a:lnTo>
                  <a:pt x="360566" y="36967"/>
                </a:lnTo>
                <a:lnTo>
                  <a:pt x="376024" y="40200"/>
                </a:lnTo>
                <a:lnTo>
                  <a:pt x="390122" y="43709"/>
                </a:lnTo>
                <a:lnTo>
                  <a:pt x="414178" y="51315"/>
                </a:lnTo>
                <a:lnTo>
                  <a:pt x="432617" y="59310"/>
                </a:lnTo>
                <a:lnTo>
                  <a:pt x="445322" y="67218"/>
                </a:lnTo>
                <a:lnTo>
                  <a:pt x="453374" y="77880"/>
                </a:lnTo>
                <a:lnTo>
                  <a:pt x="453440" y="78803"/>
                </a:lnTo>
                <a:lnTo>
                  <a:pt x="452688" y="82032"/>
                </a:lnTo>
                <a:lnTo>
                  <a:pt x="441512" y="93138"/>
                </a:lnTo>
                <a:lnTo>
                  <a:pt x="426777" y="101133"/>
                </a:lnTo>
                <a:lnTo>
                  <a:pt x="406349" y="109047"/>
                </a:lnTo>
                <a:lnTo>
                  <a:pt x="380344" y="116404"/>
                </a:lnTo>
                <a:lnTo>
                  <a:pt x="365288" y="119725"/>
                </a:lnTo>
                <a:lnTo>
                  <a:pt x="348880" y="122730"/>
                </a:lnTo>
                <a:lnTo>
                  <a:pt x="331138" y="125358"/>
                </a:lnTo>
                <a:lnTo>
                  <a:pt x="312073" y="127550"/>
                </a:lnTo>
                <a:lnTo>
                  <a:pt x="291702" y="129248"/>
                </a:lnTo>
                <a:lnTo>
                  <a:pt x="270039" y="130390"/>
                </a:lnTo>
                <a:lnTo>
                  <a:pt x="247099" y="130919"/>
                </a:lnTo>
                <a:lnTo>
                  <a:pt x="240055" y="130949"/>
                </a:lnTo>
                <a:lnTo>
                  <a:pt x="216738" y="130614"/>
                </a:lnTo>
                <a:lnTo>
                  <a:pt x="194695" y="129647"/>
                </a:lnTo>
                <a:lnTo>
                  <a:pt x="173939" y="128108"/>
                </a:lnTo>
                <a:lnTo>
                  <a:pt x="154486" y="126056"/>
                </a:lnTo>
                <a:lnTo>
                  <a:pt x="136520" y="150472"/>
                </a:lnTo>
                <a:lnTo>
                  <a:pt x="150405" y="152334"/>
                </a:lnTo>
                <a:lnTo>
                  <a:pt x="164604" y="153918"/>
                </a:lnTo>
                <a:lnTo>
                  <a:pt x="179065" y="155222"/>
                </a:lnTo>
                <a:lnTo>
                  <a:pt x="193734" y="156246"/>
                </a:lnTo>
                <a:lnTo>
                  <a:pt x="208557" y="156987"/>
                </a:lnTo>
                <a:lnTo>
                  <a:pt x="223483" y="157444"/>
                </a:lnTo>
                <a:lnTo>
                  <a:pt x="238457" y="157618"/>
                </a:lnTo>
                <a:lnTo>
                  <a:pt x="240055" y="157619"/>
                </a:lnTo>
                <a:lnTo>
                  <a:pt x="255031" y="157476"/>
                </a:lnTo>
                <a:lnTo>
                  <a:pt x="269965" y="157049"/>
                </a:lnTo>
                <a:lnTo>
                  <a:pt x="284802" y="156338"/>
                </a:lnTo>
                <a:lnTo>
                  <a:pt x="299490" y="155345"/>
                </a:lnTo>
                <a:lnTo>
                  <a:pt x="313975" y="154071"/>
                </a:lnTo>
                <a:lnTo>
                  <a:pt x="328205" y="152517"/>
                </a:lnTo>
                <a:lnTo>
                  <a:pt x="342126" y="150684"/>
                </a:lnTo>
                <a:lnTo>
                  <a:pt x="355684" y="148574"/>
                </a:lnTo>
                <a:lnTo>
                  <a:pt x="368828" y="146188"/>
                </a:lnTo>
                <a:lnTo>
                  <a:pt x="381503" y="143527"/>
                </a:lnTo>
                <a:lnTo>
                  <a:pt x="393657" y="140592"/>
                </a:lnTo>
                <a:lnTo>
                  <a:pt x="405236" y="137384"/>
                </a:lnTo>
                <a:lnTo>
                  <a:pt x="416187" y="133906"/>
                </a:lnTo>
                <a:lnTo>
                  <a:pt x="426457" y="130157"/>
                </a:lnTo>
                <a:lnTo>
                  <a:pt x="444741" y="121854"/>
                </a:lnTo>
                <a:lnTo>
                  <a:pt x="453440" y="116801"/>
                </a:lnTo>
                <a:lnTo>
                  <a:pt x="453440" y="195211"/>
                </a:lnTo>
                <a:lnTo>
                  <a:pt x="441512" y="209540"/>
                </a:lnTo>
                <a:lnTo>
                  <a:pt x="426776" y="217533"/>
                </a:lnTo>
                <a:lnTo>
                  <a:pt x="406347" y="225445"/>
                </a:lnTo>
                <a:lnTo>
                  <a:pt x="380342" y="232801"/>
                </a:lnTo>
                <a:lnTo>
                  <a:pt x="365285" y="236122"/>
                </a:lnTo>
                <a:lnTo>
                  <a:pt x="348878" y="239126"/>
                </a:lnTo>
                <a:lnTo>
                  <a:pt x="331134" y="241754"/>
                </a:lnTo>
                <a:lnTo>
                  <a:pt x="312070" y="243946"/>
                </a:lnTo>
                <a:lnTo>
                  <a:pt x="291698" y="245643"/>
                </a:lnTo>
                <a:lnTo>
                  <a:pt x="270034" y="246786"/>
                </a:lnTo>
                <a:lnTo>
                  <a:pt x="247093" y="247315"/>
                </a:lnTo>
                <a:lnTo>
                  <a:pt x="240055" y="247345"/>
                </a:lnTo>
                <a:lnTo>
                  <a:pt x="216738" y="247009"/>
                </a:lnTo>
                <a:lnTo>
                  <a:pt x="194694" y="246042"/>
                </a:lnTo>
                <a:lnTo>
                  <a:pt x="173939" y="244503"/>
                </a:lnTo>
                <a:lnTo>
                  <a:pt x="154485" y="242452"/>
                </a:lnTo>
                <a:lnTo>
                  <a:pt x="136349" y="239947"/>
                </a:lnTo>
                <a:lnTo>
                  <a:pt x="119544" y="237048"/>
                </a:lnTo>
                <a:lnTo>
                  <a:pt x="104086" y="233814"/>
                </a:lnTo>
                <a:lnTo>
                  <a:pt x="89988" y="230305"/>
                </a:lnTo>
                <a:lnTo>
                  <a:pt x="65932" y="222699"/>
                </a:lnTo>
                <a:lnTo>
                  <a:pt x="47493" y="214705"/>
                </a:lnTo>
                <a:lnTo>
                  <a:pt x="40417" y="210710"/>
                </a:lnTo>
                <a:lnTo>
                  <a:pt x="43146" y="242091"/>
                </a:lnTo>
                <a:lnTo>
                  <a:pt x="62795" y="249914"/>
                </a:lnTo>
                <a:lnTo>
                  <a:pt x="85190" y="256658"/>
                </a:lnTo>
                <a:lnTo>
                  <a:pt x="109907" y="262313"/>
                </a:lnTo>
                <a:lnTo>
                  <a:pt x="136520" y="266868"/>
                </a:lnTo>
                <a:lnTo>
                  <a:pt x="150405" y="268730"/>
                </a:lnTo>
                <a:lnTo>
                  <a:pt x="164604" y="270314"/>
                </a:lnTo>
                <a:lnTo>
                  <a:pt x="179065" y="271618"/>
                </a:lnTo>
                <a:lnTo>
                  <a:pt x="193734" y="272641"/>
                </a:lnTo>
                <a:lnTo>
                  <a:pt x="208557" y="273382"/>
                </a:lnTo>
                <a:lnTo>
                  <a:pt x="223483" y="273840"/>
                </a:lnTo>
                <a:lnTo>
                  <a:pt x="238457" y="274013"/>
                </a:lnTo>
                <a:lnTo>
                  <a:pt x="240055" y="274015"/>
                </a:lnTo>
                <a:lnTo>
                  <a:pt x="255031" y="273872"/>
                </a:lnTo>
                <a:lnTo>
                  <a:pt x="269965" y="273445"/>
                </a:lnTo>
                <a:lnTo>
                  <a:pt x="284802" y="272734"/>
                </a:lnTo>
                <a:lnTo>
                  <a:pt x="299490" y="271740"/>
                </a:lnTo>
                <a:lnTo>
                  <a:pt x="313975" y="270466"/>
                </a:lnTo>
                <a:lnTo>
                  <a:pt x="328205" y="268912"/>
                </a:lnTo>
                <a:lnTo>
                  <a:pt x="342126" y="267080"/>
                </a:lnTo>
                <a:lnTo>
                  <a:pt x="355684" y="264970"/>
                </a:lnTo>
                <a:lnTo>
                  <a:pt x="381503" y="259922"/>
                </a:lnTo>
                <a:lnTo>
                  <a:pt x="405236" y="253780"/>
                </a:lnTo>
                <a:lnTo>
                  <a:pt x="426457" y="246553"/>
                </a:lnTo>
                <a:lnTo>
                  <a:pt x="444741" y="238250"/>
                </a:lnTo>
                <a:lnTo>
                  <a:pt x="453440" y="233197"/>
                </a:lnTo>
                <a:lnTo>
                  <a:pt x="453440" y="311594"/>
                </a:lnTo>
                <a:lnTo>
                  <a:pt x="441512" y="325923"/>
                </a:lnTo>
                <a:lnTo>
                  <a:pt x="426776" y="333915"/>
                </a:lnTo>
                <a:lnTo>
                  <a:pt x="406347" y="341827"/>
                </a:lnTo>
                <a:lnTo>
                  <a:pt x="380342" y="349184"/>
                </a:lnTo>
                <a:lnTo>
                  <a:pt x="365285" y="352505"/>
                </a:lnTo>
                <a:lnTo>
                  <a:pt x="348878" y="355509"/>
                </a:lnTo>
                <a:lnTo>
                  <a:pt x="331134" y="358137"/>
                </a:lnTo>
                <a:lnTo>
                  <a:pt x="312070" y="360329"/>
                </a:lnTo>
                <a:lnTo>
                  <a:pt x="291698" y="362026"/>
                </a:lnTo>
                <a:lnTo>
                  <a:pt x="270034" y="363169"/>
                </a:lnTo>
                <a:lnTo>
                  <a:pt x="247093" y="363697"/>
                </a:lnTo>
                <a:lnTo>
                  <a:pt x="240055" y="363728"/>
                </a:lnTo>
                <a:lnTo>
                  <a:pt x="216738" y="363392"/>
                </a:lnTo>
                <a:lnTo>
                  <a:pt x="194694" y="362425"/>
                </a:lnTo>
                <a:lnTo>
                  <a:pt x="173939" y="360886"/>
                </a:lnTo>
                <a:lnTo>
                  <a:pt x="154485" y="358834"/>
                </a:lnTo>
                <a:lnTo>
                  <a:pt x="136349" y="356329"/>
                </a:lnTo>
                <a:lnTo>
                  <a:pt x="119544" y="353430"/>
                </a:lnTo>
                <a:lnTo>
                  <a:pt x="104086" y="350197"/>
                </a:lnTo>
                <a:lnTo>
                  <a:pt x="89988" y="346688"/>
                </a:lnTo>
                <a:lnTo>
                  <a:pt x="65932" y="339082"/>
                </a:lnTo>
                <a:lnTo>
                  <a:pt x="47493" y="331087"/>
                </a:lnTo>
                <a:lnTo>
                  <a:pt x="34788" y="323179"/>
                </a:lnTo>
                <a:lnTo>
                  <a:pt x="26670" y="233197"/>
                </a:lnTo>
                <a:lnTo>
                  <a:pt x="34485" y="237777"/>
                </a:lnTo>
                <a:lnTo>
                  <a:pt x="30622" y="203023"/>
                </a:lnTo>
                <a:lnTo>
                  <a:pt x="27933" y="199449"/>
                </a:lnTo>
                <a:lnTo>
                  <a:pt x="26736" y="196135"/>
                </a:lnTo>
                <a:lnTo>
                  <a:pt x="26670" y="116801"/>
                </a:lnTo>
                <a:lnTo>
                  <a:pt x="34485" y="121381"/>
                </a:lnTo>
                <a:lnTo>
                  <a:pt x="30623" y="86620"/>
                </a:lnTo>
                <a:lnTo>
                  <a:pt x="27934" y="83044"/>
                </a:lnTo>
                <a:lnTo>
                  <a:pt x="26736" y="79728"/>
                </a:lnTo>
                <a:lnTo>
                  <a:pt x="26670" y="78803"/>
                </a:lnTo>
                <a:lnTo>
                  <a:pt x="20941" y="462286"/>
                </a:lnTo>
                <a:lnTo>
                  <a:pt x="29597" y="468004"/>
                </a:lnTo>
                <a:lnTo>
                  <a:pt x="30622" y="435801"/>
                </a:lnTo>
                <a:lnTo>
                  <a:pt x="27933" y="432228"/>
                </a:lnTo>
                <a:lnTo>
                  <a:pt x="26736" y="428913"/>
                </a:lnTo>
                <a:lnTo>
                  <a:pt x="26670" y="349580"/>
                </a:lnTo>
                <a:lnTo>
                  <a:pt x="34485" y="354160"/>
                </a:lnTo>
                <a:lnTo>
                  <a:pt x="43146" y="358473"/>
                </a:lnTo>
                <a:lnTo>
                  <a:pt x="62795" y="366297"/>
                </a:lnTo>
                <a:lnTo>
                  <a:pt x="85190" y="373041"/>
                </a:lnTo>
                <a:lnTo>
                  <a:pt x="109907" y="378695"/>
                </a:lnTo>
                <a:lnTo>
                  <a:pt x="136520" y="383251"/>
                </a:lnTo>
                <a:lnTo>
                  <a:pt x="150405" y="385113"/>
                </a:lnTo>
                <a:lnTo>
                  <a:pt x="164604" y="386697"/>
                </a:lnTo>
                <a:lnTo>
                  <a:pt x="179065" y="388001"/>
                </a:lnTo>
                <a:lnTo>
                  <a:pt x="193734" y="389024"/>
                </a:lnTo>
                <a:lnTo>
                  <a:pt x="208557" y="389765"/>
                </a:lnTo>
                <a:lnTo>
                  <a:pt x="223483" y="390223"/>
                </a:lnTo>
                <a:lnTo>
                  <a:pt x="238457" y="390396"/>
                </a:lnTo>
                <a:lnTo>
                  <a:pt x="240055" y="390398"/>
                </a:lnTo>
                <a:lnTo>
                  <a:pt x="255031" y="390255"/>
                </a:lnTo>
                <a:lnTo>
                  <a:pt x="269965" y="389827"/>
                </a:lnTo>
                <a:lnTo>
                  <a:pt x="284802" y="389116"/>
                </a:lnTo>
                <a:lnTo>
                  <a:pt x="299490" y="388123"/>
                </a:lnTo>
                <a:lnTo>
                  <a:pt x="313975" y="386849"/>
                </a:lnTo>
                <a:lnTo>
                  <a:pt x="328205" y="385295"/>
                </a:lnTo>
                <a:lnTo>
                  <a:pt x="342126" y="383462"/>
                </a:lnTo>
                <a:lnTo>
                  <a:pt x="355684" y="381352"/>
                </a:lnTo>
                <a:lnTo>
                  <a:pt x="381503" y="376305"/>
                </a:lnTo>
                <a:lnTo>
                  <a:pt x="405236" y="370163"/>
                </a:lnTo>
                <a:lnTo>
                  <a:pt x="426457" y="362935"/>
                </a:lnTo>
                <a:lnTo>
                  <a:pt x="444741" y="354632"/>
                </a:lnTo>
                <a:lnTo>
                  <a:pt x="453440" y="349580"/>
                </a:lnTo>
                <a:lnTo>
                  <a:pt x="453440" y="427990"/>
                </a:lnTo>
                <a:lnTo>
                  <a:pt x="446709" y="438440"/>
                </a:lnTo>
                <a:lnTo>
                  <a:pt x="434863" y="446295"/>
                </a:lnTo>
                <a:lnTo>
                  <a:pt x="417266" y="454307"/>
                </a:lnTo>
                <a:lnTo>
                  <a:pt x="394035" y="462000"/>
                </a:lnTo>
                <a:lnTo>
                  <a:pt x="380342" y="465579"/>
                </a:lnTo>
                <a:lnTo>
                  <a:pt x="365285" y="468900"/>
                </a:lnTo>
                <a:lnTo>
                  <a:pt x="348878" y="471905"/>
                </a:lnTo>
                <a:lnTo>
                  <a:pt x="331134" y="474533"/>
                </a:lnTo>
                <a:lnTo>
                  <a:pt x="312070" y="476725"/>
                </a:lnTo>
                <a:lnTo>
                  <a:pt x="291698" y="478422"/>
                </a:lnTo>
                <a:lnTo>
                  <a:pt x="270034" y="479564"/>
                </a:lnTo>
                <a:lnTo>
                  <a:pt x="247093" y="480093"/>
                </a:lnTo>
                <a:lnTo>
                  <a:pt x="240055" y="480123"/>
                </a:lnTo>
                <a:lnTo>
                  <a:pt x="216738" y="479788"/>
                </a:lnTo>
                <a:lnTo>
                  <a:pt x="194694" y="478821"/>
                </a:lnTo>
                <a:lnTo>
                  <a:pt x="173939" y="477282"/>
                </a:lnTo>
                <a:lnTo>
                  <a:pt x="154485" y="475230"/>
                </a:lnTo>
                <a:lnTo>
                  <a:pt x="136349" y="472725"/>
                </a:lnTo>
                <a:lnTo>
                  <a:pt x="119544" y="469826"/>
                </a:lnTo>
                <a:lnTo>
                  <a:pt x="104086" y="466592"/>
                </a:lnTo>
                <a:lnTo>
                  <a:pt x="89988" y="463083"/>
                </a:lnTo>
                <a:close/>
              </a:path>
              <a:path w="480110" h="506793">
                <a:moveTo>
                  <a:pt x="40417" y="443488"/>
                </a:moveTo>
                <a:lnTo>
                  <a:pt x="34788" y="439575"/>
                </a:lnTo>
                <a:lnTo>
                  <a:pt x="30622" y="435801"/>
                </a:lnTo>
                <a:lnTo>
                  <a:pt x="29597" y="468004"/>
                </a:lnTo>
                <a:lnTo>
                  <a:pt x="39525" y="473336"/>
                </a:lnTo>
                <a:lnTo>
                  <a:pt x="50631" y="478281"/>
                </a:lnTo>
                <a:lnTo>
                  <a:pt x="47493" y="447483"/>
                </a:lnTo>
                <a:lnTo>
                  <a:pt x="40417" y="443488"/>
                </a:lnTo>
                <a:close/>
              </a:path>
              <a:path w="480110" h="506793">
                <a:moveTo>
                  <a:pt x="34788" y="206796"/>
                </a:moveTo>
                <a:lnTo>
                  <a:pt x="30622" y="203023"/>
                </a:lnTo>
                <a:lnTo>
                  <a:pt x="34485" y="237777"/>
                </a:lnTo>
                <a:lnTo>
                  <a:pt x="43146" y="242091"/>
                </a:lnTo>
                <a:lnTo>
                  <a:pt x="40417" y="210710"/>
                </a:lnTo>
                <a:lnTo>
                  <a:pt x="34788" y="206796"/>
                </a:lnTo>
                <a:close/>
              </a:path>
              <a:path w="480110" h="506793">
                <a:moveTo>
                  <a:pt x="40418" y="94310"/>
                </a:moveTo>
                <a:lnTo>
                  <a:pt x="34789" y="90395"/>
                </a:lnTo>
                <a:lnTo>
                  <a:pt x="30623" y="86620"/>
                </a:lnTo>
                <a:lnTo>
                  <a:pt x="34485" y="121381"/>
                </a:lnTo>
                <a:lnTo>
                  <a:pt x="43146" y="125695"/>
                </a:lnTo>
                <a:lnTo>
                  <a:pt x="52600" y="129741"/>
                </a:lnTo>
                <a:lnTo>
                  <a:pt x="62795" y="133519"/>
                </a:lnTo>
                <a:lnTo>
                  <a:pt x="73676" y="137026"/>
                </a:lnTo>
                <a:lnTo>
                  <a:pt x="85190" y="140263"/>
                </a:lnTo>
                <a:lnTo>
                  <a:pt x="97285" y="143227"/>
                </a:lnTo>
                <a:lnTo>
                  <a:pt x="109907" y="145917"/>
                </a:lnTo>
                <a:lnTo>
                  <a:pt x="123003" y="148333"/>
                </a:lnTo>
                <a:lnTo>
                  <a:pt x="136520" y="150472"/>
                </a:lnTo>
                <a:lnTo>
                  <a:pt x="154486" y="126056"/>
                </a:lnTo>
                <a:lnTo>
                  <a:pt x="136350" y="123551"/>
                </a:lnTo>
                <a:lnTo>
                  <a:pt x="119546" y="120652"/>
                </a:lnTo>
                <a:lnTo>
                  <a:pt x="104087" y="117418"/>
                </a:lnTo>
                <a:lnTo>
                  <a:pt x="89989" y="113909"/>
                </a:lnTo>
                <a:lnTo>
                  <a:pt x="77266" y="110184"/>
                </a:lnTo>
                <a:lnTo>
                  <a:pt x="65933" y="106302"/>
                </a:lnTo>
                <a:lnTo>
                  <a:pt x="56004" y="102323"/>
                </a:lnTo>
                <a:lnTo>
                  <a:pt x="47494" y="98306"/>
                </a:lnTo>
                <a:lnTo>
                  <a:pt x="40418" y="94310"/>
                </a:lnTo>
                <a:close/>
              </a:path>
              <a:path w="480110" h="506793">
                <a:moveTo>
                  <a:pt x="721" y="71974"/>
                </a:moveTo>
                <a:lnTo>
                  <a:pt x="0" y="78803"/>
                </a:lnTo>
                <a:lnTo>
                  <a:pt x="0" y="427990"/>
                </a:lnTo>
                <a:lnTo>
                  <a:pt x="3536" y="442843"/>
                </a:lnTo>
                <a:lnTo>
                  <a:pt x="13651" y="456186"/>
                </a:lnTo>
                <a:lnTo>
                  <a:pt x="20941" y="462286"/>
                </a:lnTo>
                <a:lnTo>
                  <a:pt x="26670" y="78803"/>
                </a:lnTo>
                <a:lnTo>
                  <a:pt x="27422" y="75576"/>
                </a:lnTo>
                <a:lnTo>
                  <a:pt x="29671" y="72073"/>
                </a:lnTo>
                <a:lnTo>
                  <a:pt x="33401" y="68353"/>
                </a:lnTo>
                <a:lnTo>
                  <a:pt x="38598" y="64474"/>
                </a:lnTo>
                <a:lnTo>
                  <a:pt x="49406" y="29015"/>
                </a:lnTo>
                <a:lnTo>
                  <a:pt x="38419" y="34002"/>
                </a:lnTo>
                <a:lnTo>
                  <a:pt x="28622" y="39375"/>
                </a:lnTo>
                <a:lnTo>
                  <a:pt x="20106" y="45132"/>
                </a:lnTo>
                <a:lnTo>
                  <a:pt x="12964" y="51273"/>
                </a:lnTo>
                <a:lnTo>
                  <a:pt x="7291" y="57795"/>
                </a:lnTo>
                <a:lnTo>
                  <a:pt x="3179" y="64696"/>
                </a:lnTo>
                <a:lnTo>
                  <a:pt x="721" y="71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7" name="object 67"/>
          <p:cNvSpPr/>
          <p:nvPr/>
        </p:nvSpPr>
        <p:spPr>
          <a:xfrm>
            <a:off x="3292024" y="671871"/>
            <a:ext cx="18580" cy="23568"/>
          </a:xfrm>
          <a:custGeom>
            <a:avLst/>
            <a:gdLst/>
            <a:ahLst/>
            <a:cxnLst/>
            <a:rect l="l" t="t" r="r" b="b"/>
            <a:pathLst>
              <a:path w="27343" h="34683">
                <a:moveTo>
                  <a:pt x="13677" y="0"/>
                </a:moveTo>
                <a:lnTo>
                  <a:pt x="6121" y="0"/>
                </a:lnTo>
                <a:lnTo>
                  <a:pt x="0" y="6146"/>
                </a:lnTo>
                <a:lnTo>
                  <a:pt x="0" y="28536"/>
                </a:lnTo>
                <a:lnTo>
                  <a:pt x="6121" y="34683"/>
                </a:lnTo>
                <a:lnTo>
                  <a:pt x="21234" y="34683"/>
                </a:lnTo>
                <a:lnTo>
                  <a:pt x="27343" y="28536"/>
                </a:lnTo>
                <a:lnTo>
                  <a:pt x="27343" y="6146"/>
                </a:lnTo>
                <a:lnTo>
                  <a:pt x="21234" y="0"/>
                </a:lnTo>
                <a:lnTo>
                  <a:pt x="13677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8" name="object 68"/>
          <p:cNvSpPr/>
          <p:nvPr/>
        </p:nvSpPr>
        <p:spPr>
          <a:xfrm>
            <a:off x="3257943" y="281698"/>
            <a:ext cx="18580" cy="73976"/>
          </a:xfrm>
          <a:custGeom>
            <a:avLst/>
            <a:gdLst/>
            <a:ahLst/>
            <a:cxnLst/>
            <a:rect l="l" t="t" r="r" b="b"/>
            <a:pathLst>
              <a:path w="27343" h="108864">
                <a:moveTo>
                  <a:pt x="13677" y="0"/>
                </a:moveTo>
                <a:lnTo>
                  <a:pt x="6121" y="0"/>
                </a:lnTo>
                <a:lnTo>
                  <a:pt x="0" y="6146"/>
                </a:lnTo>
                <a:lnTo>
                  <a:pt x="0" y="102730"/>
                </a:lnTo>
                <a:lnTo>
                  <a:pt x="6121" y="108864"/>
                </a:lnTo>
                <a:lnTo>
                  <a:pt x="21234" y="108864"/>
                </a:lnTo>
                <a:lnTo>
                  <a:pt x="27343" y="102730"/>
                </a:lnTo>
                <a:lnTo>
                  <a:pt x="27343" y="6146"/>
                </a:lnTo>
                <a:lnTo>
                  <a:pt x="21234" y="0"/>
                </a:lnTo>
                <a:lnTo>
                  <a:pt x="13677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9" name="object 69"/>
          <p:cNvSpPr/>
          <p:nvPr/>
        </p:nvSpPr>
        <p:spPr>
          <a:xfrm>
            <a:off x="3257942" y="385259"/>
            <a:ext cx="94645" cy="63922"/>
          </a:xfrm>
          <a:custGeom>
            <a:avLst/>
            <a:gdLst/>
            <a:ahLst/>
            <a:cxnLst/>
            <a:rect l="l" t="t" r="r" b="b"/>
            <a:pathLst>
              <a:path w="139280" h="94068">
                <a:moveTo>
                  <a:pt x="3784" y="8826"/>
                </a:moveTo>
                <a:lnTo>
                  <a:pt x="0" y="15405"/>
                </a:lnTo>
                <a:lnTo>
                  <a:pt x="2247" y="23799"/>
                </a:lnTo>
                <a:lnTo>
                  <a:pt x="8788" y="27597"/>
                </a:lnTo>
                <a:lnTo>
                  <a:pt x="116827" y="90271"/>
                </a:lnTo>
                <a:lnTo>
                  <a:pt x="123367" y="94068"/>
                </a:lnTo>
                <a:lnTo>
                  <a:pt x="131724" y="91820"/>
                </a:lnTo>
                <a:lnTo>
                  <a:pt x="135496" y="85242"/>
                </a:lnTo>
                <a:lnTo>
                  <a:pt x="139280" y="78663"/>
                </a:lnTo>
                <a:lnTo>
                  <a:pt x="137045" y="70269"/>
                </a:lnTo>
                <a:lnTo>
                  <a:pt x="130492" y="66471"/>
                </a:lnTo>
                <a:lnTo>
                  <a:pt x="22466" y="3797"/>
                </a:lnTo>
                <a:lnTo>
                  <a:pt x="15913" y="0"/>
                </a:lnTo>
                <a:lnTo>
                  <a:pt x="7556" y="2247"/>
                </a:lnTo>
                <a:lnTo>
                  <a:pt x="3784" y="8826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70" name="object 70"/>
          <p:cNvSpPr/>
          <p:nvPr/>
        </p:nvSpPr>
        <p:spPr>
          <a:xfrm>
            <a:off x="3154382" y="385259"/>
            <a:ext cx="94645" cy="61342"/>
          </a:xfrm>
          <a:custGeom>
            <a:avLst/>
            <a:gdLst/>
            <a:ahLst/>
            <a:cxnLst/>
            <a:rect l="l" t="t" r="r" b="b"/>
            <a:pathLst>
              <a:path w="139280" h="90271">
                <a:moveTo>
                  <a:pt x="3784" y="81445"/>
                </a:moveTo>
                <a:lnTo>
                  <a:pt x="7569" y="88023"/>
                </a:lnTo>
                <a:lnTo>
                  <a:pt x="15913" y="90271"/>
                </a:lnTo>
                <a:lnTo>
                  <a:pt x="22466" y="86474"/>
                </a:lnTo>
                <a:lnTo>
                  <a:pt x="130492" y="23799"/>
                </a:lnTo>
                <a:lnTo>
                  <a:pt x="137045" y="20002"/>
                </a:lnTo>
                <a:lnTo>
                  <a:pt x="135496" y="10528"/>
                </a:lnTo>
                <a:lnTo>
                  <a:pt x="126958" y="1212"/>
                </a:lnTo>
                <a:lnTo>
                  <a:pt x="116827" y="0"/>
                </a:lnTo>
                <a:lnTo>
                  <a:pt x="8788" y="62674"/>
                </a:lnTo>
                <a:lnTo>
                  <a:pt x="2247" y="66471"/>
                </a:lnTo>
                <a:lnTo>
                  <a:pt x="0" y="74866"/>
                </a:lnTo>
                <a:lnTo>
                  <a:pt x="3784" y="81445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71" name="object 71"/>
          <p:cNvSpPr/>
          <p:nvPr/>
        </p:nvSpPr>
        <p:spPr>
          <a:xfrm>
            <a:off x="3206163" y="74578"/>
            <a:ext cx="39379" cy="195798"/>
          </a:xfrm>
          <a:custGeom>
            <a:avLst/>
            <a:gdLst/>
            <a:ahLst/>
            <a:cxnLst/>
            <a:rect l="l" t="t" r="r" b="b"/>
            <a:pathLst>
              <a:path w="57951" h="288137">
                <a:moveTo>
                  <a:pt x="53403" y="127419"/>
                </a:moveTo>
                <a:lnTo>
                  <a:pt x="57951" y="90075"/>
                </a:lnTo>
                <a:lnTo>
                  <a:pt x="50048" y="78782"/>
                </a:lnTo>
                <a:lnTo>
                  <a:pt x="46844" y="64921"/>
                </a:lnTo>
                <a:lnTo>
                  <a:pt x="40267" y="130912"/>
                </a:lnTo>
                <a:lnTo>
                  <a:pt x="53403" y="127419"/>
                </a:lnTo>
                <a:close/>
              </a:path>
              <a:path w="57951" h="288137">
                <a:moveTo>
                  <a:pt x="26822" y="261175"/>
                </a:moveTo>
                <a:lnTo>
                  <a:pt x="13423" y="288137"/>
                </a:lnTo>
                <a:lnTo>
                  <a:pt x="153377" y="288137"/>
                </a:lnTo>
                <a:lnTo>
                  <a:pt x="139966" y="261175"/>
                </a:lnTo>
                <a:lnTo>
                  <a:pt x="26822" y="261175"/>
                </a:lnTo>
                <a:close/>
              </a:path>
              <a:path w="57951" h="288137">
                <a:moveTo>
                  <a:pt x="21307" y="76644"/>
                </a:moveTo>
                <a:lnTo>
                  <a:pt x="25177" y="88902"/>
                </a:lnTo>
                <a:lnTo>
                  <a:pt x="31476" y="100160"/>
                </a:lnTo>
                <a:lnTo>
                  <a:pt x="34505" y="104140"/>
                </a:lnTo>
                <a:lnTo>
                  <a:pt x="22541" y="110543"/>
                </a:lnTo>
                <a:lnTo>
                  <a:pt x="12715" y="119572"/>
                </a:lnTo>
                <a:lnTo>
                  <a:pt x="5429" y="130703"/>
                </a:lnTo>
                <a:lnTo>
                  <a:pt x="1086" y="143414"/>
                </a:lnTo>
                <a:lnTo>
                  <a:pt x="0" y="154114"/>
                </a:lnTo>
                <a:lnTo>
                  <a:pt x="0" y="282092"/>
                </a:lnTo>
                <a:lnTo>
                  <a:pt x="6019" y="288137"/>
                </a:lnTo>
                <a:lnTo>
                  <a:pt x="13423" y="288137"/>
                </a:lnTo>
                <a:lnTo>
                  <a:pt x="26822" y="261175"/>
                </a:lnTo>
                <a:lnTo>
                  <a:pt x="26822" y="154114"/>
                </a:lnTo>
                <a:lnTo>
                  <a:pt x="30536" y="140517"/>
                </a:lnTo>
                <a:lnTo>
                  <a:pt x="40267" y="130912"/>
                </a:lnTo>
                <a:lnTo>
                  <a:pt x="46844" y="64921"/>
                </a:lnTo>
                <a:lnTo>
                  <a:pt x="46824" y="63703"/>
                </a:lnTo>
                <a:lnTo>
                  <a:pt x="49593" y="49680"/>
                </a:lnTo>
                <a:lnTo>
                  <a:pt x="57155" y="38137"/>
                </a:lnTo>
                <a:lnTo>
                  <a:pt x="68391" y="30197"/>
                </a:lnTo>
                <a:lnTo>
                  <a:pt x="82186" y="26981"/>
                </a:lnTo>
                <a:lnTo>
                  <a:pt x="83388" y="26962"/>
                </a:lnTo>
                <a:lnTo>
                  <a:pt x="97346" y="29742"/>
                </a:lnTo>
                <a:lnTo>
                  <a:pt x="108836" y="37337"/>
                </a:lnTo>
                <a:lnTo>
                  <a:pt x="116740" y="48625"/>
                </a:lnTo>
                <a:lnTo>
                  <a:pt x="119944" y="62485"/>
                </a:lnTo>
                <a:lnTo>
                  <a:pt x="119964" y="63703"/>
                </a:lnTo>
                <a:lnTo>
                  <a:pt x="117197" y="77723"/>
                </a:lnTo>
                <a:lnTo>
                  <a:pt x="109639" y="89267"/>
                </a:lnTo>
                <a:lnTo>
                  <a:pt x="98405" y="97213"/>
                </a:lnTo>
                <a:lnTo>
                  <a:pt x="84611" y="100436"/>
                </a:lnTo>
                <a:lnTo>
                  <a:pt x="83388" y="100457"/>
                </a:lnTo>
                <a:lnTo>
                  <a:pt x="69436" y="97674"/>
                </a:lnTo>
                <a:lnTo>
                  <a:pt x="57951" y="90075"/>
                </a:lnTo>
                <a:lnTo>
                  <a:pt x="53403" y="127419"/>
                </a:lnTo>
                <a:lnTo>
                  <a:pt x="113398" y="127419"/>
                </a:lnTo>
                <a:lnTo>
                  <a:pt x="126931" y="131150"/>
                </a:lnTo>
                <a:lnTo>
                  <a:pt x="136491" y="140927"/>
                </a:lnTo>
                <a:lnTo>
                  <a:pt x="139966" y="154114"/>
                </a:lnTo>
                <a:lnTo>
                  <a:pt x="139966" y="261175"/>
                </a:lnTo>
                <a:lnTo>
                  <a:pt x="153377" y="288137"/>
                </a:lnTo>
                <a:lnTo>
                  <a:pt x="160769" y="288137"/>
                </a:lnTo>
                <a:lnTo>
                  <a:pt x="166801" y="282092"/>
                </a:lnTo>
                <a:lnTo>
                  <a:pt x="166801" y="154114"/>
                </a:lnTo>
                <a:lnTo>
                  <a:pt x="165038" y="140536"/>
                </a:lnTo>
                <a:lnTo>
                  <a:pt x="160016" y="128129"/>
                </a:lnTo>
                <a:lnTo>
                  <a:pt x="152140" y="117414"/>
                </a:lnTo>
                <a:lnTo>
                  <a:pt x="141812" y="108912"/>
                </a:lnTo>
                <a:lnTo>
                  <a:pt x="132283" y="104140"/>
                </a:lnTo>
                <a:lnTo>
                  <a:pt x="139473" y="93356"/>
                </a:lnTo>
                <a:lnTo>
                  <a:pt x="144290" y="81445"/>
                </a:lnTo>
                <a:lnTo>
                  <a:pt x="146603" y="68723"/>
                </a:lnTo>
                <a:lnTo>
                  <a:pt x="146799" y="63703"/>
                </a:lnTo>
                <a:lnTo>
                  <a:pt x="145158" y="49267"/>
                </a:lnTo>
                <a:lnTo>
                  <a:pt x="140481" y="35989"/>
                </a:lnTo>
                <a:lnTo>
                  <a:pt x="133139" y="24242"/>
                </a:lnTo>
                <a:lnTo>
                  <a:pt x="123503" y="14397"/>
                </a:lnTo>
                <a:lnTo>
                  <a:pt x="111943" y="6829"/>
                </a:lnTo>
                <a:lnTo>
                  <a:pt x="98830" y="1909"/>
                </a:lnTo>
                <a:lnTo>
                  <a:pt x="84534" y="10"/>
                </a:lnTo>
                <a:lnTo>
                  <a:pt x="83388" y="0"/>
                </a:lnTo>
                <a:lnTo>
                  <a:pt x="69019" y="1649"/>
                </a:lnTo>
                <a:lnTo>
                  <a:pt x="55803" y="6349"/>
                </a:lnTo>
                <a:lnTo>
                  <a:pt x="44111" y="13728"/>
                </a:lnTo>
                <a:lnTo>
                  <a:pt x="34314" y="23411"/>
                </a:lnTo>
                <a:lnTo>
                  <a:pt x="26782" y="35026"/>
                </a:lnTo>
                <a:lnTo>
                  <a:pt x="21887" y="48201"/>
                </a:lnTo>
                <a:lnTo>
                  <a:pt x="19999" y="62562"/>
                </a:lnTo>
                <a:lnTo>
                  <a:pt x="19989" y="63703"/>
                </a:lnTo>
                <a:lnTo>
                  <a:pt x="21307" y="76644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72" name="object 72"/>
          <p:cNvSpPr/>
          <p:nvPr/>
        </p:nvSpPr>
        <p:spPr>
          <a:xfrm>
            <a:off x="3050822" y="385259"/>
            <a:ext cx="39379" cy="195798"/>
          </a:xfrm>
          <a:custGeom>
            <a:avLst/>
            <a:gdLst/>
            <a:ahLst/>
            <a:cxnLst/>
            <a:rect l="l" t="t" r="r" b="b"/>
            <a:pathLst>
              <a:path w="57951" h="288137">
                <a:moveTo>
                  <a:pt x="53403" y="127419"/>
                </a:moveTo>
                <a:lnTo>
                  <a:pt x="57951" y="90075"/>
                </a:lnTo>
                <a:lnTo>
                  <a:pt x="50048" y="78782"/>
                </a:lnTo>
                <a:lnTo>
                  <a:pt x="46844" y="64921"/>
                </a:lnTo>
                <a:lnTo>
                  <a:pt x="40267" y="130912"/>
                </a:lnTo>
                <a:lnTo>
                  <a:pt x="53403" y="127419"/>
                </a:lnTo>
                <a:close/>
              </a:path>
              <a:path w="57951" h="288137">
                <a:moveTo>
                  <a:pt x="26822" y="261175"/>
                </a:moveTo>
                <a:lnTo>
                  <a:pt x="13423" y="288137"/>
                </a:lnTo>
                <a:lnTo>
                  <a:pt x="153377" y="288137"/>
                </a:lnTo>
                <a:lnTo>
                  <a:pt x="139966" y="261175"/>
                </a:lnTo>
                <a:lnTo>
                  <a:pt x="26822" y="261175"/>
                </a:lnTo>
                <a:close/>
              </a:path>
              <a:path w="57951" h="288137">
                <a:moveTo>
                  <a:pt x="21307" y="76644"/>
                </a:moveTo>
                <a:lnTo>
                  <a:pt x="25177" y="88902"/>
                </a:lnTo>
                <a:lnTo>
                  <a:pt x="31476" y="100160"/>
                </a:lnTo>
                <a:lnTo>
                  <a:pt x="34505" y="104140"/>
                </a:lnTo>
                <a:lnTo>
                  <a:pt x="22541" y="110543"/>
                </a:lnTo>
                <a:lnTo>
                  <a:pt x="12715" y="119572"/>
                </a:lnTo>
                <a:lnTo>
                  <a:pt x="5429" y="130703"/>
                </a:lnTo>
                <a:lnTo>
                  <a:pt x="1086" y="143414"/>
                </a:lnTo>
                <a:lnTo>
                  <a:pt x="0" y="154114"/>
                </a:lnTo>
                <a:lnTo>
                  <a:pt x="0" y="282092"/>
                </a:lnTo>
                <a:lnTo>
                  <a:pt x="6019" y="288137"/>
                </a:lnTo>
                <a:lnTo>
                  <a:pt x="13423" y="288137"/>
                </a:lnTo>
                <a:lnTo>
                  <a:pt x="26822" y="261175"/>
                </a:lnTo>
                <a:lnTo>
                  <a:pt x="26822" y="154114"/>
                </a:lnTo>
                <a:lnTo>
                  <a:pt x="30536" y="140517"/>
                </a:lnTo>
                <a:lnTo>
                  <a:pt x="40267" y="130912"/>
                </a:lnTo>
                <a:lnTo>
                  <a:pt x="46844" y="64921"/>
                </a:lnTo>
                <a:lnTo>
                  <a:pt x="46824" y="63703"/>
                </a:lnTo>
                <a:lnTo>
                  <a:pt x="49593" y="49680"/>
                </a:lnTo>
                <a:lnTo>
                  <a:pt x="57155" y="38137"/>
                </a:lnTo>
                <a:lnTo>
                  <a:pt x="68391" y="30197"/>
                </a:lnTo>
                <a:lnTo>
                  <a:pt x="82186" y="26981"/>
                </a:lnTo>
                <a:lnTo>
                  <a:pt x="83388" y="26962"/>
                </a:lnTo>
                <a:lnTo>
                  <a:pt x="97346" y="29742"/>
                </a:lnTo>
                <a:lnTo>
                  <a:pt x="108836" y="37337"/>
                </a:lnTo>
                <a:lnTo>
                  <a:pt x="116740" y="48625"/>
                </a:lnTo>
                <a:lnTo>
                  <a:pt x="119944" y="62485"/>
                </a:lnTo>
                <a:lnTo>
                  <a:pt x="119964" y="63703"/>
                </a:lnTo>
                <a:lnTo>
                  <a:pt x="117197" y="77723"/>
                </a:lnTo>
                <a:lnTo>
                  <a:pt x="109639" y="89267"/>
                </a:lnTo>
                <a:lnTo>
                  <a:pt x="98405" y="97213"/>
                </a:lnTo>
                <a:lnTo>
                  <a:pt x="84611" y="100436"/>
                </a:lnTo>
                <a:lnTo>
                  <a:pt x="83388" y="100457"/>
                </a:lnTo>
                <a:lnTo>
                  <a:pt x="69436" y="97674"/>
                </a:lnTo>
                <a:lnTo>
                  <a:pt x="57951" y="90075"/>
                </a:lnTo>
                <a:lnTo>
                  <a:pt x="53403" y="127419"/>
                </a:lnTo>
                <a:lnTo>
                  <a:pt x="113398" y="127419"/>
                </a:lnTo>
                <a:lnTo>
                  <a:pt x="126931" y="131150"/>
                </a:lnTo>
                <a:lnTo>
                  <a:pt x="136491" y="140927"/>
                </a:lnTo>
                <a:lnTo>
                  <a:pt x="139966" y="154114"/>
                </a:lnTo>
                <a:lnTo>
                  <a:pt x="139966" y="261175"/>
                </a:lnTo>
                <a:lnTo>
                  <a:pt x="153377" y="288137"/>
                </a:lnTo>
                <a:lnTo>
                  <a:pt x="160769" y="288137"/>
                </a:lnTo>
                <a:lnTo>
                  <a:pt x="166801" y="282092"/>
                </a:lnTo>
                <a:lnTo>
                  <a:pt x="166801" y="154114"/>
                </a:lnTo>
                <a:lnTo>
                  <a:pt x="165038" y="140536"/>
                </a:lnTo>
                <a:lnTo>
                  <a:pt x="160016" y="128129"/>
                </a:lnTo>
                <a:lnTo>
                  <a:pt x="152140" y="117414"/>
                </a:lnTo>
                <a:lnTo>
                  <a:pt x="141812" y="108912"/>
                </a:lnTo>
                <a:lnTo>
                  <a:pt x="132283" y="104140"/>
                </a:lnTo>
                <a:lnTo>
                  <a:pt x="139473" y="93356"/>
                </a:lnTo>
                <a:lnTo>
                  <a:pt x="144290" y="81445"/>
                </a:lnTo>
                <a:lnTo>
                  <a:pt x="146603" y="68723"/>
                </a:lnTo>
                <a:lnTo>
                  <a:pt x="146799" y="63703"/>
                </a:lnTo>
                <a:lnTo>
                  <a:pt x="145158" y="49267"/>
                </a:lnTo>
                <a:lnTo>
                  <a:pt x="140481" y="35989"/>
                </a:lnTo>
                <a:lnTo>
                  <a:pt x="133139" y="24242"/>
                </a:lnTo>
                <a:lnTo>
                  <a:pt x="123503" y="14397"/>
                </a:lnTo>
                <a:lnTo>
                  <a:pt x="111943" y="6829"/>
                </a:lnTo>
                <a:lnTo>
                  <a:pt x="98830" y="1909"/>
                </a:lnTo>
                <a:lnTo>
                  <a:pt x="84534" y="10"/>
                </a:lnTo>
                <a:lnTo>
                  <a:pt x="83388" y="0"/>
                </a:lnTo>
                <a:lnTo>
                  <a:pt x="69019" y="1649"/>
                </a:lnTo>
                <a:lnTo>
                  <a:pt x="55803" y="6349"/>
                </a:lnTo>
                <a:lnTo>
                  <a:pt x="44111" y="13728"/>
                </a:lnTo>
                <a:lnTo>
                  <a:pt x="34314" y="23411"/>
                </a:lnTo>
                <a:lnTo>
                  <a:pt x="26782" y="35026"/>
                </a:lnTo>
                <a:lnTo>
                  <a:pt x="21887" y="48201"/>
                </a:lnTo>
                <a:lnTo>
                  <a:pt x="19999" y="62562"/>
                </a:lnTo>
                <a:lnTo>
                  <a:pt x="19989" y="63703"/>
                </a:lnTo>
                <a:lnTo>
                  <a:pt x="21307" y="76644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73" name="object 73"/>
          <p:cNvSpPr/>
          <p:nvPr/>
        </p:nvSpPr>
        <p:spPr>
          <a:xfrm>
            <a:off x="3361503" y="385259"/>
            <a:ext cx="39379" cy="195798"/>
          </a:xfrm>
          <a:custGeom>
            <a:avLst/>
            <a:gdLst/>
            <a:ahLst/>
            <a:cxnLst/>
            <a:rect l="l" t="t" r="r" b="b"/>
            <a:pathLst>
              <a:path w="57951" h="288137">
                <a:moveTo>
                  <a:pt x="53403" y="127419"/>
                </a:moveTo>
                <a:lnTo>
                  <a:pt x="57951" y="90075"/>
                </a:lnTo>
                <a:lnTo>
                  <a:pt x="50048" y="78782"/>
                </a:lnTo>
                <a:lnTo>
                  <a:pt x="46844" y="64921"/>
                </a:lnTo>
                <a:lnTo>
                  <a:pt x="40267" y="130912"/>
                </a:lnTo>
                <a:lnTo>
                  <a:pt x="53403" y="127419"/>
                </a:lnTo>
                <a:close/>
              </a:path>
              <a:path w="57951" h="288137">
                <a:moveTo>
                  <a:pt x="26822" y="261175"/>
                </a:moveTo>
                <a:lnTo>
                  <a:pt x="13411" y="288137"/>
                </a:lnTo>
                <a:lnTo>
                  <a:pt x="153377" y="288137"/>
                </a:lnTo>
                <a:lnTo>
                  <a:pt x="139966" y="261175"/>
                </a:lnTo>
                <a:lnTo>
                  <a:pt x="26822" y="261175"/>
                </a:lnTo>
                <a:close/>
              </a:path>
              <a:path w="57951" h="288137">
                <a:moveTo>
                  <a:pt x="21307" y="76645"/>
                </a:moveTo>
                <a:lnTo>
                  <a:pt x="25176" y="88904"/>
                </a:lnTo>
                <a:lnTo>
                  <a:pt x="31470" y="100163"/>
                </a:lnTo>
                <a:lnTo>
                  <a:pt x="34493" y="104140"/>
                </a:lnTo>
                <a:lnTo>
                  <a:pt x="22533" y="110544"/>
                </a:lnTo>
                <a:lnTo>
                  <a:pt x="12710" y="119574"/>
                </a:lnTo>
                <a:lnTo>
                  <a:pt x="5426" y="130708"/>
                </a:lnTo>
                <a:lnTo>
                  <a:pt x="1085" y="143420"/>
                </a:lnTo>
                <a:lnTo>
                  <a:pt x="0" y="154114"/>
                </a:lnTo>
                <a:lnTo>
                  <a:pt x="0" y="282092"/>
                </a:lnTo>
                <a:lnTo>
                  <a:pt x="6019" y="288137"/>
                </a:lnTo>
                <a:lnTo>
                  <a:pt x="13411" y="288137"/>
                </a:lnTo>
                <a:lnTo>
                  <a:pt x="26822" y="261175"/>
                </a:lnTo>
                <a:lnTo>
                  <a:pt x="26822" y="154114"/>
                </a:lnTo>
                <a:lnTo>
                  <a:pt x="30536" y="140517"/>
                </a:lnTo>
                <a:lnTo>
                  <a:pt x="40267" y="130912"/>
                </a:lnTo>
                <a:lnTo>
                  <a:pt x="46844" y="64921"/>
                </a:lnTo>
                <a:lnTo>
                  <a:pt x="46824" y="63703"/>
                </a:lnTo>
                <a:lnTo>
                  <a:pt x="49593" y="49680"/>
                </a:lnTo>
                <a:lnTo>
                  <a:pt x="57155" y="38137"/>
                </a:lnTo>
                <a:lnTo>
                  <a:pt x="68391" y="30197"/>
                </a:lnTo>
                <a:lnTo>
                  <a:pt x="82186" y="26981"/>
                </a:lnTo>
                <a:lnTo>
                  <a:pt x="83388" y="26962"/>
                </a:lnTo>
                <a:lnTo>
                  <a:pt x="97346" y="29742"/>
                </a:lnTo>
                <a:lnTo>
                  <a:pt x="108836" y="37337"/>
                </a:lnTo>
                <a:lnTo>
                  <a:pt x="116740" y="48625"/>
                </a:lnTo>
                <a:lnTo>
                  <a:pt x="119944" y="62485"/>
                </a:lnTo>
                <a:lnTo>
                  <a:pt x="119964" y="63703"/>
                </a:lnTo>
                <a:lnTo>
                  <a:pt x="117197" y="77723"/>
                </a:lnTo>
                <a:lnTo>
                  <a:pt x="109639" y="89267"/>
                </a:lnTo>
                <a:lnTo>
                  <a:pt x="98405" y="97213"/>
                </a:lnTo>
                <a:lnTo>
                  <a:pt x="84611" y="100436"/>
                </a:lnTo>
                <a:lnTo>
                  <a:pt x="83388" y="100457"/>
                </a:lnTo>
                <a:lnTo>
                  <a:pt x="69436" y="97674"/>
                </a:lnTo>
                <a:lnTo>
                  <a:pt x="57951" y="90075"/>
                </a:lnTo>
                <a:lnTo>
                  <a:pt x="53403" y="127419"/>
                </a:lnTo>
                <a:lnTo>
                  <a:pt x="113398" y="127419"/>
                </a:lnTo>
                <a:lnTo>
                  <a:pt x="126931" y="131150"/>
                </a:lnTo>
                <a:lnTo>
                  <a:pt x="136491" y="140927"/>
                </a:lnTo>
                <a:lnTo>
                  <a:pt x="139966" y="154114"/>
                </a:lnTo>
                <a:lnTo>
                  <a:pt x="139966" y="261175"/>
                </a:lnTo>
                <a:lnTo>
                  <a:pt x="153377" y="288137"/>
                </a:lnTo>
                <a:lnTo>
                  <a:pt x="160769" y="288137"/>
                </a:lnTo>
                <a:lnTo>
                  <a:pt x="166801" y="282092"/>
                </a:lnTo>
                <a:lnTo>
                  <a:pt x="166801" y="154114"/>
                </a:lnTo>
                <a:lnTo>
                  <a:pt x="165038" y="140536"/>
                </a:lnTo>
                <a:lnTo>
                  <a:pt x="160016" y="128129"/>
                </a:lnTo>
                <a:lnTo>
                  <a:pt x="152140" y="117414"/>
                </a:lnTo>
                <a:lnTo>
                  <a:pt x="141812" y="108912"/>
                </a:lnTo>
                <a:lnTo>
                  <a:pt x="132283" y="104140"/>
                </a:lnTo>
                <a:lnTo>
                  <a:pt x="139473" y="93356"/>
                </a:lnTo>
                <a:lnTo>
                  <a:pt x="144290" y="81445"/>
                </a:lnTo>
                <a:lnTo>
                  <a:pt x="146603" y="68723"/>
                </a:lnTo>
                <a:lnTo>
                  <a:pt x="146799" y="63703"/>
                </a:lnTo>
                <a:lnTo>
                  <a:pt x="145157" y="49267"/>
                </a:lnTo>
                <a:lnTo>
                  <a:pt x="140479" y="35989"/>
                </a:lnTo>
                <a:lnTo>
                  <a:pt x="133135" y="24242"/>
                </a:lnTo>
                <a:lnTo>
                  <a:pt x="123498" y="14397"/>
                </a:lnTo>
                <a:lnTo>
                  <a:pt x="111937" y="6829"/>
                </a:lnTo>
                <a:lnTo>
                  <a:pt x="98825" y="1909"/>
                </a:lnTo>
                <a:lnTo>
                  <a:pt x="84533" y="10"/>
                </a:lnTo>
                <a:lnTo>
                  <a:pt x="83388" y="0"/>
                </a:lnTo>
                <a:lnTo>
                  <a:pt x="69019" y="1649"/>
                </a:lnTo>
                <a:lnTo>
                  <a:pt x="55803" y="6349"/>
                </a:lnTo>
                <a:lnTo>
                  <a:pt x="44111" y="13728"/>
                </a:lnTo>
                <a:lnTo>
                  <a:pt x="34314" y="23411"/>
                </a:lnTo>
                <a:lnTo>
                  <a:pt x="26782" y="35026"/>
                </a:lnTo>
                <a:lnTo>
                  <a:pt x="21887" y="48201"/>
                </a:lnTo>
                <a:lnTo>
                  <a:pt x="19999" y="62562"/>
                </a:lnTo>
                <a:lnTo>
                  <a:pt x="19989" y="63703"/>
                </a:lnTo>
                <a:lnTo>
                  <a:pt x="21307" y="76645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74" name="object 74"/>
          <p:cNvSpPr/>
          <p:nvPr/>
        </p:nvSpPr>
        <p:spPr>
          <a:xfrm>
            <a:off x="4456771" y="622157"/>
            <a:ext cx="298430" cy="322941"/>
          </a:xfrm>
          <a:custGeom>
            <a:avLst/>
            <a:gdLst/>
            <a:ahLst/>
            <a:cxnLst/>
            <a:rect l="l" t="t" r="r" b="b"/>
            <a:pathLst>
              <a:path w="625834" h="651598">
                <a:moveTo>
                  <a:pt x="513334" y="26637"/>
                </a:moveTo>
                <a:lnTo>
                  <a:pt x="506395" y="14670"/>
                </a:lnTo>
                <a:lnTo>
                  <a:pt x="495940" y="5736"/>
                </a:lnTo>
                <a:lnTo>
                  <a:pt x="482873" y="740"/>
                </a:lnTo>
                <a:lnTo>
                  <a:pt x="475119" y="0"/>
                </a:lnTo>
                <a:lnTo>
                  <a:pt x="67868" y="0"/>
                </a:lnTo>
                <a:lnTo>
                  <a:pt x="53777" y="2514"/>
                </a:lnTo>
                <a:lnTo>
                  <a:pt x="54292" y="618375"/>
                </a:lnTo>
                <a:lnTo>
                  <a:pt x="54292" y="543001"/>
                </a:lnTo>
                <a:lnTo>
                  <a:pt x="75374" y="543001"/>
                </a:lnTo>
                <a:lnTo>
                  <a:pt x="81445" y="536930"/>
                </a:lnTo>
                <a:lnTo>
                  <a:pt x="81445" y="521919"/>
                </a:lnTo>
                <a:lnTo>
                  <a:pt x="75374" y="515848"/>
                </a:lnTo>
                <a:lnTo>
                  <a:pt x="54292" y="515848"/>
                </a:lnTo>
                <a:lnTo>
                  <a:pt x="54292" y="407250"/>
                </a:lnTo>
                <a:lnTo>
                  <a:pt x="75374" y="407250"/>
                </a:lnTo>
                <a:lnTo>
                  <a:pt x="81445" y="401180"/>
                </a:lnTo>
                <a:lnTo>
                  <a:pt x="81445" y="386168"/>
                </a:lnTo>
                <a:lnTo>
                  <a:pt x="75374" y="380098"/>
                </a:lnTo>
                <a:lnTo>
                  <a:pt x="54292" y="380098"/>
                </a:lnTo>
                <a:lnTo>
                  <a:pt x="54292" y="271500"/>
                </a:lnTo>
                <a:lnTo>
                  <a:pt x="75374" y="271500"/>
                </a:lnTo>
                <a:lnTo>
                  <a:pt x="81445" y="265429"/>
                </a:lnTo>
                <a:lnTo>
                  <a:pt x="81445" y="250418"/>
                </a:lnTo>
                <a:lnTo>
                  <a:pt x="75374" y="244347"/>
                </a:lnTo>
                <a:lnTo>
                  <a:pt x="54292" y="244347"/>
                </a:lnTo>
                <a:lnTo>
                  <a:pt x="54292" y="135750"/>
                </a:lnTo>
                <a:lnTo>
                  <a:pt x="75374" y="135750"/>
                </a:lnTo>
                <a:lnTo>
                  <a:pt x="81445" y="129679"/>
                </a:lnTo>
                <a:lnTo>
                  <a:pt x="81445" y="114668"/>
                </a:lnTo>
                <a:lnTo>
                  <a:pt x="75374" y="108597"/>
                </a:lnTo>
                <a:lnTo>
                  <a:pt x="54292" y="108597"/>
                </a:lnTo>
                <a:lnTo>
                  <a:pt x="54292" y="33235"/>
                </a:lnTo>
                <a:lnTo>
                  <a:pt x="60375" y="27152"/>
                </a:lnTo>
                <a:lnTo>
                  <a:pt x="482612" y="27152"/>
                </a:lnTo>
                <a:lnTo>
                  <a:pt x="488695" y="33235"/>
                </a:lnTo>
                <a:lnTo>
                  <a:pt x="488695" y="237578"/>
                </a:lnTo>
                <a:lnTo>
                  <a:pt x="319989" y="406285"/>
                </a:lnTo>
                <a:lnTo>
                  <a:pt x="348780" y="415886"/>
                </a:lnTo>
                <a:lnTo>
                  <a:pt x="508317" y="256349"/>
                </a:lnTo>
                <a:lnTo>
                  <a:pt x="510895" y="255054"/>
                </a:lnTo>
                <a:lnTo>
                  <a:pt x="513334" y="26637"/>
                </a:lnTo>
                <a:close/>
              </a:path>
              <a:path w="625834" h="651598">
                <a:moveTo>
                  <a:pt x="590261" y="152425"/>
                </a:moveTo>
                <a:lnTo>
                  <a:pt x="589991" y="179782"/>
                </a:lnTo>
                <a:lnTo>
                  <a:pt x="602177" y="179276"/>
                </a:lnTo>
                <a:lnTo>
                  <a:pt x="613459" y="183991"/>
                </a:lnTo>
                <a:lnTo>
                  <a:pt x="616483" y="186575"/>
                </a:lnTo>
                <a:lnTo>
                  <a:pt x="621614" y="191706"/>
                </a:lnTo>
                <a:lnTo>
                  <a:pt x="624446" y="198526"/>
                </a:lnTo>
                <a:lnTo>
                  <a:pt x="625834" y="159715"/>
                </a:lnTo>
                <a:lnTo>
                  <a:pt x="614599" y="154665"/>
                </a:lnTo>
                <a:lnTo>
                  <a:pt x="602552" y="152236"/>
                </a:lnTo>
                <a:lnTo>
                  <a:pt x="590261" y="152425"/>
                </a:lnTo>
                <a:close/>
              </a:path>
              <a:path w="625834" h="651598">
                <a:moveTo>
                  <a:pt x="638151" y="170017"/>
                </a:moveTo>
                <a:lnTo>
                  <a:pt x="635685" y="167385"/>
                </a:lnTo>
                <a:lnTo>
                  <a:pt x="625834" y="159715"/>
                </a:lnTo>
                <a:lnTo>
                  <a:pt x="624446" y="198526"/>
                </a:lnTo>
                <a:lnTo>
                  <a:pt x="624446" y="212521"/>
                </a:lnTo>
                <a:lnTo>
                  <a:pt x="622007" y="218884"/>
                </a:lnTo>
                <a:lnTo>
                  <a:pt x="617524" y="223875"/>
                </a:lnTo>
                <a:lnTo>
                  <a:pt x="579196" y="185546"/>
                </a:lnTo>
                <a:lnTo>
                  <a:pt x="589991" y="179782"/>
                </a:lnTo>
                <a:lnTo>
                  <a:pt x="590261" y="152425"/>
                </a:lnTo>
                <a:lnTo>
                  <a:pt x="578296" y="155233"/>
                </a:lnTo>
                <a:lnTo>
                  <a:pt x="567227" y="160658"/>
                </a:lnTo>
                <a:lnTo>
                  <a:pt x="558901" y="167373"/>
                </a:lnTo>
                <a:lnTo>
                  <a:pt x="550367" y="175894"/>
                </a:lnTo>
                <a:lnTo>
                  <a:pt x="515848" y="210426"/>
                </a:lnTo>
                <a:lnTo>
                  <a:pt x="515848" y="40728"/>
                </a:lnTo>
                <a:lnTo>
                  <a:pt x="513334" y="26637"/>
                </a:lnTo>
                <a:lnTo>
                  <a:pt x="510895" y="255054"/>
                </a:lnTo>
                <a:lnTo>
                  <a:pt x="512965" y="252983"/>
                </a:lnTo>
                <a:lnTo>
                  <a:pt x="514273" y="250393"/>
                </a:lnTo>
                <a:lnTo>
                  <a:pt x="559968" y="204698"/>
                </a:lnTo>
                <a:lnTo>
                  <a:pt x="598373" y="243103"/>
                </a:lnTo>
                <a:lnTo>
                  <a:pt x="387184" y="454291"/>
                </a:lnTo>
                <a:lnTo>
                  <a:pt x="348780" y="415886"/>
                </a:lnTo>
                <a:lnTo>
                  <a:pt x="319989" y="406285"/>
                </a:lnTo>
                <a:lnTo>
                  <a:pt x="317563" y="409473"/>
                </a:lnTo>
                <a:lnTo>
                  <a:pt x="316712" y="411594"/>
                </a:lnTo>
                <a:lnTo>
                  <a:pt x="322249" y="480821"/>
                </a:lnTo>
                <a:lnTo>
                  <a:pt x="335521" y="441020"/>
                </a:lnTo>
                <a:lnTo>
                  <a:pt x="362051" y="467550"/>
                </a:lnTo>
                <a:lnTo>
                  <a:pt x="391477" y="486359"/>
                </a:lnTo>
                <a:lnTo>
                  <a:pt x="395325" y="484543"/>
                </a:lnTo>
                <a:lnTo>
                  <a:pt x="396786" y="483082"/>
                </a:lnTo>
                <a:lnTo>
                  <a:pt x="488695" y="391172"/>
                </a:lnTo>
                <a:lnTo>
                  <a:pt x="488695" y="618375"/>
                </a:lnTo>
                <a:lnTo>
                  <a:pt x="482612" y="624458"/>
                </a:lnTo>
                <a:lnTo>
                  <a:pt x="60375" y="624458"/>
                </a:lnTo>
                <a:lnTo>
                  <a:pt x="54292" y="618375"/>
                </a:lnTo>
                <a:lnTo>
                  <a:pt x="53777" y="2514"/>
                </a:lnTo>
                <a:lnTo>
                  <a:pt x="41810" y="9452"/>
                </a:lnTo>
                <a:lnTo>
                  <a:pt x="32876" y="19908"/>
                </a:lnTo>
                <a:lnTo>
                  <a:pt x="27880" y="32975"/>
                </a:lnTo>
                <a:lnTo>
                  <a:pt x="27139" y="40728"/>
                </a:lnTo>
                <a:lnTo>
                  <a:pt x="27139" y="108597"/>
                </a:lnTo>
                <a:lnTo>
                  <a:pt x="6070" y="108597"/>
                </a:lnTo>
                <a:lnTo>
                  <a:pt x="0" y="114668"/>
                </a:lnTo>
                <a:lnTo>
                  <a:pt x="0" y="129679"/>
                </a:lnTo>
                <a:lnTo>
                  <a:pt x="6070" y="135750"/>
                </a:lnTo>
                <a:lnTo>
                  <a:pt x="27139" y="135750"/>
                </a:lnTo>
                <a:lnTo>
                  <a:pt x="27139" y="244347"/>
                </a:lnTo>
                <a:lnTo>
                  <a:pt x="6070" y="244347"/>
                </a:lnTo>
                <a:lnTo>
                  <a:pt x="0" y="250418"/>
                </a:lnTo>
                <a:lnTo>
                  <a:pt x="0" y="265429"/>
                </a:lnTo>
                <a:lnTo>
                  <a:pt x="6070" y="271500"/>
                </a:lnTo>
                <a:lnTo>
                  <a:pt x="27139" y="271500"/>
                </a:lnTo>
                <a:lnTo>
                  <a:pt x="27139" y="380098"/>
                </a:lnTo>
                <a:lnTo>
                  <a:pt x="6070" y="380098"/>
                </a:lnTo>
                <a:lnTo>
                  <a:pt x="0" y="386168"/>
                </a:lnTo>
                <a:lnTo>
                  <a:pt x="0" y="401180"/>
                </a:lnTo>
                <a:lnTo>
                  <a:pt x="6070" y="407250"/>
                </a:lnTo>
                <a:lnTo>
                  <a:pt x="27139" y="407250"/>
                </a:lnTo>
                <a:lnTo>
                  <a:pt x="27139" y="515848"/>
                </a:lnTo>
                <a:lnTo>
                  <a:pt x="6070" y="515848"/>
                </a:lnTo>
                <a:lnTo>
                  <a:pt x="0" y="521919"/>
                </a:lnTo>
                <a:lnTo>
                  <a:pt x="0" y="536930"/>
                </a:lnTo>
                <a:lnTo>
                  <a:pt x="6070" y="543001"/>
                </a:lnTo>
                <a:lnTo>
                  <a:pt x="27139" y="543001"/>
                </a:lnTo>
                <a:lnTo>
                  <a:pt x="27139" y="610882"/>
                </a:lnTo>
                <a:lnTo>
                  <a:pt x="36595" y="636938"/>
                </a:lnTo>
                <a:lnTo>
                  <a:pt x="60123" y="650860"/>
                </a:lnTo>
                <a:lnTo>
                  <a:pt x="67868" y="651598"/>
                </a:lnTo>
                <a:lnTo>
                  <a:pt x="475119" y="651598"/>
                </a:lnTo>
                <a:lnTo>
                  <a:pt x="501181" y="642148"/>
                </a:lnTo>
                <a:lnTo>
                  <a:pt x="515109" y="618627"/>
                </a:lnTo>
                <a:lnTo>
                  <a:pt x="515848" y="610882"/>
                </a:lnTo>
                <a:lnTo>
                  <a:pt x="515848" y="366534"/>
                </a:lnTo>
                <a:lnTo>
                  <a:pt x="515429" y="364439"/>
                </a:lnTo>
                <a:lnTo>
                  <a:pt x="627138" y="252729"/>
                </a:lnTo>
                <a:lnTo>
                  <a:pt x="635685" y="244170"/>
                </a:lnTo>
                <a:lnTo>
                  <a:pt x="643771" y="233899"/>
                </a:lnTo>
                <a:lnTo>
                  <a:pt x="649096" y="222161"/>
                </a:lnTo>
                <a:lnTo>
                  <a:pt x="651482" y="209383"/>
                </a:lnTo>
                <a:lnTo>
                  <a:pt x="651598" y="205778"/>
                </a:lnTo>
                <a:lnTo>
                  <a:pt x="650045" y="192798"/>
                </a:lnTo>
                <a:lnTo>
                  <a:pt x="645503" y="180736"/>
                </a:lnTo>
                <a:lnTo>
                  <a:pt x="638151" y="170017"/>
                </a:lnTo>
                <a:close/>
              </a:path>
              <a:path w="625834" h="651598">
                <a:moveTo>
                  <a:pt x="188721" y="117881"/>
                </a:moveTo>
                <a:lnTo>
                  <a:pt x="188721" y="126479"/>
                </a:lnTo>
                <a:lnTo>
                  <a:pt x="194017" y="131775"/>
                </a:lnTo>
                <a:lnTo>
                  <a:pt x="258521" y="196265"/>
                </a:lnTo>
                <a:lnTo>
                  <a:pt x="173177" y="217614"/>
                </a:lnTo>
                <a:lnTo>
                  <a:pt x="167462" y="219036"/>
                </a:lnTo>
                <a:lnTo>
                  <a:pt x="163321" y="223989"/>
                </a:lnTo>
                <a:lnTo>
                  <a:pt x="162915" y="229869"/>
                </a:lnTo>
                <a:lnTo>
                  <a:pt x="162521" y="235737"/>
                </a:lnTo>
                <a:lnTo>
                  <a:pt x="165950" y="241198"/>
                </a:lnTo>
                <a:lnTo>
                  <a:pt x="171437" y="243382"/>
                </a:lnTo>
                <a:lnTo>
                  <a:pt x="279107" y="286461"/>
                </a:lnTo>
                <a:lnTo>
                  <a:pt x="143243" y="354380"/>
                </a:lnTo>
                <a:lnTo>
                  <a:pt x="139230" y="356400"/>
                </a:lnTo>
                <a:lnTo>
                  <a:pt x="136461" y="360273"/>
                </a:lnTo>
                <a:lnTo>
                  <a:pt x="135864" y="364731"/>
                </a:lnTo>
                <a:lnTo>
                  <a:pt x="135267" y="369176"/>
                </a:lnTo>
                <a:lnTo>
                  <a:pt x="140258" y="376643"/>
                </a:lnTo>
                <a:lnTo>
                  <a:pt x="291731" y="512394"/>
                </a:lnTo>
                <a:lnTo>
                  <a:pt x="297421" y="515505"/>
                </a:lnTo>
                <a:lnTo>
                  <a:pt x="300786" y="515848"/>
                </a:lnTo>
                <a:lnTo>
                  <a:pt x="303682" y="515632"/>
                </a:lnTo>
                <a:lnTo>
                  <a:pt x="305092" y="515150"/>
                </a:lnTo>
                <a:lnTo>
                  <a:pt x="391477" y="486359"/>
                </a:lnTo>
                <a:lnTo>
                  <a:pt x="362051" y="467550"/>
                </a:lnTo>
                <a:lnTo>
                  <a:pt x="322249" y="480821"/>
                </a:lnTo>
                <a:lnTo>
                  <a:pt x="316712" y="411594"/>
                </a:lnTo>
                <a:lnTo>
                  <a:pt x="294462" y="478370"/>
                </a:lnTo>
                <a:lnTo>
                  <a:pt x="173240" y="369735"/>
                </a:lnTo>
                <a:lnTo>
                  <a:pt x="318287" y="297218"/>
                </a:lnTo>
                <a:lnTo>
                  <a:pt x="323075" y="294830"/>
                </a:lnTo>
                <a:lnTo>
                  <a:pt x="326008" y="289852"/>
                </a:lnTo>
                <a:lnTo>
                  <a:pt x="325780" y="284505"/>
                </a:lnTo>
                <a:lnTo>
                  <a:pt x="325551" y="279184"/>
                </a:lnTo>
                <a:lnTo>
                  <a:pt x="322224" y="274459"/>
                </a:lnTo>
                <a:lnTo>
                  <a:pt x="317258" y="272465"/>
                </a:lnTo>
                <a:lnTo>
                  <a:pt x="220497" y="233768"/>
                </a:lnTo>
                <a:lnTo>
                  <a:pt x="288353" y="216788"/>
                </a:lnTo>
                <a:lnTo>
                  <a:pt x="293103" y="215607"/>
                </a:lnTo>
                <a:lnTo>
                  <a:pt x="296837" y="211962"/>
                </a:lnTo>
                <a:lnTo>
                  <a:pt x="298157" y="207251"/>
                </a:lnTo>
                <a:lnTo>
                  <a:pt x="299453" y="202539"/>
                </a:lnTo>
                <a:lnTo>
                  <a:pt x="298132" y="197484"/>
                </a:lnTo>
                <a:lnTo>
                  <a:pt x="294665" y="194030"/>
                </a:lnTo>
                <a:lnTo>
                  <a:pt x="213220" y="112585"/>
                </a:lnTo>
                <a:lnTo>
                  <a:pt x="207911" y="107276"/>
                </a:lnTo>
                <a:lnTo>
                  <a:pt x="199326" y="107276"/>
                </a:lnTo>
                <a:lnTo>
                  <a:pt x="194017" y="112585"/>
                </a:lnTo>
                <a:lnTo>
                  <a:pt x="188721" y="11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10" name="object 10"/>
          <p:cNvSpPr txBox="1"/>
          <p:nvPr/>
        </p:nvSpPr>
        <p:spPr>
          <a:xfrm>
            <a:off x="1972491" y="292310"/>
            <a:ext cx="1437368" cy="850305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marL="66744" marR="73412">
              <a:lnSpc>
                <a:spcPts val="819"/>
              </a:lnSpc>
              <a:buClr>
                <a:schemeClr val="bg1"/>
              </a:buClr>
            </a:pPr>
            <a:r>
              <a:rPr sz="1200" b="1" u="sng" spc="64" dirty="0">
                <a:solidFill>
                  <a:schemeClr val="bg1"/>
                </a:solidFill>
                <a:latin typeface="Times New Roman"/>
                <a:cs typeface="Times New Roman"/>
              </a:rPr>
              <a:t>RES</a:t>
            </a:r>
            <a:r>
              <a:rPr lang="en-US" sz="1200" b="1" u="sng" spc="64" dirty="0">
                <a:solidFill>
                  <a:schemeClr val="bg1"/>
                </a:solidFill>
                <a:latin typeface="Times New Roman"/>
                <a:cs typeface="Times New Roman"/>
              </a:rPr>
              <a:t>OU</a:t>
            </a:r>
            <a:r>
              <a:rPr sz="1200" b="1" u="sng" spc="64" dirty="0">
                <a:solidFill>
                  <a:schemeClr val="bg1"/>
                </a:solidFill>
                <a:latin typeface="Times New Roman"/>
                <a:cs typeface="Times New Roman"/>
              </a:rPr>
              <a:t>RCES</a:t>
            </a:r>
            <a:endParaRPr lang="en-US" sz="1200" b="1" u="sng" spc="64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050" b="1" u="sng" spc="64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951" u="sng" spc="64" dirty="0">
              <a:solidFill>
                <a:srgbClr val="00CCD6"/>
              </a:solidFill>
              <a:latin typeface="Times New Roman"/>
              <a:cs typeface="Times New Roman"/>
            </a:endParaRPr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951" u="sng" spc="64" dirty="0">
              <a:solidFill>
                <a:srgbClr val="00CCD6"/>
              </a:solidFill>
              <a:latin typeface="Times New Roman"/>
              <a:cs typeface="Times New Roman"/>
            </a:endParaRPr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951" u="sng" spc="64" dirty="0">
              <a:solidFill>
                <a:srgbClr val="00CCD6"/>
              </a:solidFill>
              <a:latin typeface="Times New Roman"/>
              <a:cs typeface="Times New Roman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Centralized database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Warehouses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Transport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Payment gateway</a:t>
            </a:r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951" dirty="0"/>
          </a:p>
          <a:p>
            <a:pPr marL="238194" marR="73412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951" u="sng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6711" y="161726"/>
            <a:ext cx="1746372" cy="1597839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algn="r"/>
            <a:r>
              <a:rPr sz="1200" b="1" u="sng" spc="69" dirty="0">
                <a:latin typeface="Times New Roman"/>
                <a:cs typeface="Times New Roman"/>
              </a:rPr>
              <a:t>CU</a:t>
            </a:r>
            <a:r>
              <a:rPr sz="1200" b="1" u="sng" spc="39" dirty="0">
                <a:latin typeface="Times New Roman"/>
                <a:cs typeface="Times New Roman"/>
              </a:rPr>
              <a:t>S</a:t>
            </a:r>
            <a:r>
              <a:rPr sz="1200" b="1" u="sng" spc="28" dirty="0">
                <a:latin typeface="Times New Roman"/>
                <a:cs typeface="Times New Roman"/>
              </a:rPr>
              <a:t>T</a:t>
            </a:r>
            <a:r>
              <a:rPr sz="1200" b="1" u="sng" spc="50" dirty="0">
                <a:latin typeface="Times New Roman"/>
                <a:cs typeface="Times New Roman"/>
              </a:rPr>
              <a:t>OMER</a:t>
            </a:r>
            <a:r>
              <a:rPr sz="1200" b="1" u="sng" spc="17" dirty="0">
                <a:latin typeface="Times New Roman"/>
                <a:cs typeface="Times New Roman"/>
              </a:rPr>
              <a:t> </a:t>
            </a:r>
            <a:r>
              <a:rPr sz="1200" b="1" u="sng" spc="-33" dirty="0">
                <a:latin typeface="Times New Roman"/>
                <a:cs typeface="Times New Roman"/>
              </a:rPr>
              <a:t>V</a:t>
            </a:r>
            <a:r>
              <a:rPr sz="1200" b="1" u="sng" spc="44" dirty="0">
                <a:latin typeface="Times New Roman"/>
                <a:cs typeface="Times New Roman"/>
              </a:rPr>
              <a:t>A</a:t>
            </a:r>
            <a:r>
              <a:rPr sz="1200" b="1" u="sng" spc="20" dirty="0">
                <a:latin typeface="Times New Roman"/>
                <a:cs typeface="Times New Roman"/>
              </a:rPr>
              <a:t>L</a:t>
            </a:r>
            <a:r>
              <a:rPr sz="1200" b="1" u="sng" spc="63" dirty="0">
                <a:latin typeface="Times New Roman"/>
                <a:cs typeface="Times New Roman"/>
              </a:rPr>
              <a:t>UES</a:t>
            </a:r>
            <a:endParaRPr lang="en-US" sz="1200" b="1" u="sng" spc="63" dirty="0">
              <a:latin typeface="Times New Roman"/>
              <a:cs typeface="Times New Roman"/>
            </a:endParaRPr>
          </a:p>
          <a:p>
            <a:endParaRPr lang="en-US" sz="1087" b="1" u="sng" spc="63" dirty="0">
              <a:latin typeface="Times New Roman"/>
              <a:cs typeface="Times New Roma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87" dirty="0">
                <a:latin typeface="Times New Roman"/>
                <a:cs typeface="Times New Roman"/>
              </a:rPr>
              <a:t>Hassle free experience for farmers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87" dirty="0">
                <a:latin typeface="Times New Roman"/>
                <a:cs typeface="Times New Roman"/>
              </a:rPr>
              <a:t>Door-step collection of stubble for farmers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87" dirty="0">
                <a:latin typeface="Times New Roman"/>
                <a:cs typeface="Times New Roman"/>
              </a:rPr>
              <a:t>Door-step delivery of stubble for industries</a:t>
            </a:r>
            <a:endParaRPr sz="1087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460" y="1606845"/>
            <a:ext cx="1445789" cy="1518580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algn="ctr">
              <a:lnSpc>
                <a:spcPts val="819"/>
              </a:lnSpc>
            </a:pPr>
            <a:r>
              <a:rPr sz="800" spc="49" dirty="0">
                <a:latin typeface="Times New Roman"/>
                <a:cs typeface="Times New Roman"/>
              </a:rPr>
              <a:t> </a:t>
            </a:r>
            <a:r>
              <a:rPr sz="1100" b="1" u="sng" spc="49" dirty="0">
                <a:latin typeface="Times New Roman"/>
                <a:cs typeface="Times New Roman"/>
              </a:rPr>
              <a:t>PARTNERS</a:t>
            </a:r>
            <a:endParaRPr lang="en-US" sz="1100" b="1" u="sng" spc="49" dirty="0">
              <a:latin typeface="Times New Roman"/>
              <a:cs typeface="Times New Roman"/>
            </a:endParaRPr>
          </a:p>
          <a:p>
            <a:pPr algn="ctr">
              <a:lnSpc>
                <a:spcPts val="819"/>
              </a:lnSpc>
            </a:pPr>
            <a:endParaRPr lang="en-US" sz="1100" b="1" u="sng" spc="49" dirty="0">
              <a:latin typeface="Times New Roman"/>
              <a:cs typeface="Times New Roman"/>
            </a:endParaRPr>
          </a:p>
          <a:p>
            <a:pPr algn="ctr">
              <a:lnSpc>
                <a:spcPts val="819"/>
              </a:lnSpc>
            </a:pPr>
            <a:endParaRPr lang="en-US" sz="1000" u="sng" spc="48" dirty="0">
              <a:solidFill>
                <a:srgbClr val="EDB77F"/>
              </a:solidFill>
              <a:latin typeface="Times New Roman"/>
              <a:cs typeface="Times New Roman"/>
            </a:endParaRP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Farmers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Industries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Delivery Partners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Government    committee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/>
              <a:t>  Payment gateways</a:t>
            </a:r>
          </a:p>
          <a:p>
            <a:pPr algn="ctr">
              <a:lnSpc>
                <a:spcPts val="819"/>
              </a:lnSpc>
            </a:pPr>
            <a:endParaRPr sz="800" spc="49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2062" y="1646368"/>
            <a:ext cx="1285240" cy="1517955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r>
              <a:rPr lang="en-US" sz="951" spc="36" dirty="0">
                <a:latin typeface="Times New Roman"/>
                <a:cs typeface="Times New Roman"/>
              </a:rPr>
              <a:t>     </a:t>
            </a:r>
            <a:r>
              <a:rPr sz="1200" b="1" u="sng" spc="36" dirty="0">
                <a:latin typeface="Times New Roman"/>
                <a:cs typeface="Times New Roman"/>
              </a:rPr>
              <a:t>CUSTOMER</a:t>
            </a:r>
            <a:endParaRPr lang="en-US" sz="1200" b="1" u="sng" spc="36" dirty="0">
              <a:latin typeface="Times New Roman"/>
              <a:cs typeface="Times New Roman"/>
            </a:endParaRPr>
          </a:p>
          <a:p>
            <a:pPr>
              <a:buFont typeface="Arial" pitchFamily="34" charset="0"/>
              <a:buChar char="•"/>
            </a:pPr>
            <a:endParaRPr lang="en-US" sz="951" spc="36" dirty="0">
              <a:latin typeface="Times New Roman"/>
              <a:cs typeface="Times New Roman"/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/>
              <a:t>Farmers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Industries</a:t>
            </a:r>
            <a:endParaRPr lang="en-US" sz="1600" dirty="0"/>
          </a:p>
          <a:p>
            <a:pPr marL="259425" marR="259443" algn="ctr">
              <a:lnSpc>
                <a:spcPts val="819"/>
              </a:lnSpc>
            </a:pPr>
            <a:endParaRPr sz="781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7076" y="1444506"/>
            <a:ext cx="1734635" cy="1566956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marL="116769" marR="123443" algn="ctr">
              <a:lnSpc>
                <a:spcPct val="95825"/>
              </a:lnSpc>
              <a:spcBef>
                <a:spcPts val="20"/>
              </a:spcBef>
            </a:pPr>
            <a:r>
              <a:rPr sz="1100" b="1" u="sng" spc="37" dirty="0">
                <a:latin typeface="Times New Roman"/>
                <a:cs typeface="Times New Roman"/>
              </a:rPr>
              <a:t>ACTIVITIES</a:t>
            </a:r>
            <a:endParaRPr lang="en-US" b="1" u="sng" spc="37" dirty="0">
              <a:latin typeface="Times New Roman"/>
              <a:cs typeface="Times New Roman"/>
            </a:endParaRPr>
          </a:p>
          <a:p>
            <a:pPr marL="116769" marR="123443" algn="ctr">
              <a:lnSpc>
                <a:spcPct val="95825"/>
              </a:lnSpc>
              <a:spcBef>
                <a:spcPts val="20"/>
              </a:spcBef>
            </a:pPr>
            <a:endParaRPr lang="en-US" sz="1050" u="sng" spc="37" dirty="0">
              <a:latin typeface="Times New Roman"/>
              <a:cs typeface="Times New Roman"/>
            </a:endParaRP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Stubble Handling</a:t>
            </a: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Web Development</a:t>
            </a: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App Development</a:t>
            </a: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Networking</a:t>
            </a: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Marketing</a:t>
            </a:r>
          </a:p>
          <a:p>
            <a:pPr marL="288219" marR="123443" indent="-171450">
              <a:lnSpc>
                <a:spcPct val="95825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1200" spc="37" dirty="0">
                <a:latin typeface="Times New Roman"/>
                <a:cs typeface="Times New Roman"/>
              </a:rPr>
              <a:t>Delivery</a:t>
            </a:r>
          </a:p>
          <a:p>
            <a:pPr marL="116769" marR="123443" algn="ctr">
              <a:lnSpc>
                <a:spcPct val="95825"/>
              </a:lnSpc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363" y="3835844"/>
            <a:ext cx="3406105" cy="1046166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marL="717443" marR="724121" algn="ctr">
              <a:lnSpc>
                <a:spcPts val="819"/>
              </a:lnSpc>
            </a:pPr>
            <a:r>
              <a:rPr lang="en-US" b="1" u="sng" spc="43" dirty="0">
                <a:latin typeface="Times New Roman"/>
                <a:cs typeface="Times New Roman"/>
              </a:rPr>
              <a:t>REVENUE STREAMS</a:t>
            </a:r>
          </a:p>
          <a:p>
            <a:pPr marL="717443" marR="724121" algn="ctr">
              <a:lnSpc>
                <a:spcPts val="819"/>
              </a:lnSpc>
            </a:pPr>
            <a:endParaRPr lang="en-US" sz="1000" u="sng" spc="43" dirty="0">
              <a:latin typeface="Times New Roman"/>
              <a:cs typeface="Times New Roman"/>
            </a:endParaRPr>
          </a:p>
          <a:p>
            <a:pPr marL="717443" marR="724121" algn="ctr">
              <a:lnSpc>
                <a:spcPts val="819"/>
              </a:lnSpc>
            </a:pPr>
            <a:endParaRPr lang="en-US" sz="1000" spc="43" dirty="0">
              <a:latin typeface="Times New Roman"/>
              <a:cs typeface="Times New Roman"/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/>
              <a:t>Transaction based revenue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Service revenue</a:t>
            </a:r>
          </a:p>
          <a:p>
            <a:pPr marL="717443" marR="724121" algn="ctr">
              <a:lnSpc>
                <a:spcPts val="819"/>
              </a:lnSpc>
            </a:pPr>
            <a:endParaRPr sz="1000" dirty="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247"/>
              </a:spcBef>
            </a:pP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2893" y="1646369"/>
            <a:ext cx="1451373" cy="1768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2592" marR="362483" indent="-81034">
              <a:lnSpc>
                <a:spcPts val="898"/>
              </a:lnSpc>
              <a:spcBef>
                <a:spcPts val="7099"/>
              </a:spcBef>
            </a:pPr>
            <a:endParaRPr lang="en-US" sz="680" spc="69" dirty="0">
              <a:solidFill>
                <a:srgbClr val="00CCD6"/>
              </a:solidFill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90129" y="1966006"/>
            <a:ext cx="1451381" cy="1671775"/>
          </a:xfrm>
          <a:prstGeom prst="rect">
            <a:avLst/>
          </a:prstGeom>
        </p:spPr>
        <p:txBody>
          <a:bodyPr wrap="square" lIns="0" tIns="830" rIns="0" bIns="0" rtlCol="0">
            <a:noAutofit/>
          </a:bodyPr>
          <a:lstStyle/>
          <a:p>
            <a:pPr marL="278283" marR="271347" algn="ctr">
              <a:lnSpc>
                <a:spcPct val="95825"/>
              </a:lnSpc>
              <a:spcBef>
                <a:spcPts val="7475"/>
              </a:spcBef>
            </a:pPr>
            <a:endParaRPr lang="en-US" sz="781" spc="59" dirty="0">
              <a:latin typeface="Times New Roman"/>
              <a:cs typeface="Times New Roman"/>
            </a:endParaRPr>
          </a:p>
          <a:p>
            <a:pPr marL="278283" marR="271347" algn="ctr">
              <a:lnSpc>
                <a:spcPct val="95825"/>
              </a:lnSpc>
              <a:spcBef>
                <a:spcPts val="7475"/>
              </a:spcBef>
            </a:pPr>
            <a:endParaRPr sz="781">
              <a:latin typeface="Times New Roman"/>
              <a:cs typeface="Times New Roman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40749" y="1829826"/>
            <a:ext cx="1469110" cy="186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/>
              <a:t>PROPOSITIONS</a:t>
            </a:r>
          </a:p>
          <a:p>
            <a:endParaRPr lang="en-US" sz="951" u="sng" dirty="0"/>
          </a:p>
          <a:p>
            <a:pPr>
              <a:buFont typeface="Arial" pitchFamily="34" charset="0"/>
              <a:buChar char="•"/>
            </a:pPr>
            <a:r>
              <a:rPr lang="en-US" sz="1087" dirty="0">
                <a:latin typeface="Times New Roman" pitchFamily="18" charset="0"/>
                <a:cs typeface="Times New Roman" pitchFamily="18" charset="0"/>
              </a:rPr>
              <a:t> User friendly (farmers)</a:t>
            </a:r>
          </a:p>
          <a:p>
            <a:pPr>
              <a:buFont typeface="Arial" pitchFamily="34" charset="0"/>
              <a:buChar char="•"/>
            </a:pPr>
            <a:r>
              <a:rPr lang="en-US" sz="1087" dirty="0">
                <a:latin typeface="Times New Roman" pitchFamily="18" charset="0"/>
                <a:cs typeface="Times New Roman" pitchFamily="18" charset="0"/>
              </a:rPr>
              <a:t> End to end service          for industries</a:t>
            </a:r>
          </a:p>
          <a:p>
            <a:pPr>
              <a:buFont typeface="Arial" pitchFamily="34" charset="0"/>
              <a:buChar char="•"/>
            </a:pPr>
            <a:r>
              <a:rPr lang="en-US" sz="1087" dirty="0">
                <a:latin typeface="Times New Roman" pitchFamily="18" charset="0"/>
                <a:cs typeface="Times New Roman" pitchFamily="18" charset="0"/>
              </a:rPr>
              <a:t> Reduced  pollution</a:t>
            </a:r>
          </a:p>
          <a:p>
            <a:pPr>
              <a:buFont typeface="Arial" pitchFamily="34" charset="0"/>
              <a:buChar char="•"/>
            </a:pPr>
            <a:r>
              <a:rPr lang="en-US" sz="1087" dirty="0">
                <a:latin typeface="Times New Roman" pitchFamily="18" charset="0"/>
                <a:cs typeface="Times New Roman" pitchFamily="18" charset="0"/>
              </a:rPr>
              <a:t> Increased  reach of    Amazon</a:t>
            </a:r>
          </a:p>
          <a:p>
            <a:r>
              <a:rPr lang="en-US" sz="951" dirty="0"/>
              <a:t> </a:t>
            </a:r>
          </a:p>
          <a:p>
            <a:endParaRPr lang="en-US" sz="951" u="sng" dirty="0"/>
          </a:p>
        </p:txBody>
      </p:sp>
      <p:sp>
        <p:nvSpPr>
          <p:cNvPr id="93" name="TextBox 92"/>
          <p:cNvSpPr txBox="1"/>
          <p:nvPr/>
        </p:nvSpPr>
        <p:spPr>
          <a:xfrm>
            <a:off x="5871302" y="2217909"/>
            <a:ext cx="1477960" cy="76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100" b="1" u="sng" dirty="0">
                <a:solidFill>
                  <a:schemeClr val="bg1"/>
                </a:solidFill>
              </a:rPr>
              <a:t>CHANNELS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087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US" sz="1087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Marketing</a:t>
            </a:r>
          </a:p>
          <a:p>
            <a:pPr>
              <a:buClr>
                <a:schemeClr val="bg1"/>
              </a:buClr>
              <a:buFont typeface="Arial" pitchFamily="34" charset="0"/>
              <a:buChar char="•"/>
            </a:pPr>
            <a:r>
              <a:rPr lang="en-US" sz="1087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Government channels</a:t>
            </a:r>
          </a:p>
        </p:txBody>
      </p:sp>
      <p:sp>
        <p:nvSpPr>
          <p:cNvPr id="16" name="object 16"/>
          <p:cNvSpPr/>
          <p:nvPr/>
        </p:nvSpPr>
        <p:spPr>
          <a:xfrm>
            <a:off x="6533" y="3417858"/>
            <a:ext cx="4621462" cy="1722209"/>
          </a:xfrm>
          <a:custGeom>
            <a:avLst/>
            <a:gdLst/>
            <a:ahLst/>
            <a:cxnLst/>
            <a:rect l="l" t="t" r="r" b="b"/>
            <a:pathLst>
              <a:path w="5339638" h="2534412">
                <a:moveTo>
                  <a:pt x="0" y="0"/>
                </a:moveTo>
                <a:lnTo>
                  <a:pt x="0" y="2534412"/>
                </a:lnTo>
                <a:lnTo>
                  <a:pt x="5339638" y="2534412"/>
                </a:lnTo>
                <a:lnTo>
                  <a:pt x="5339638" y="0"/>
                </a:lnTo>
                <a:lnTo>
                  <a:pt x="0" y="0"/>
                </a:lnTo>
                <a:close/>
              </a:path>
            </a:pathLst>
          </a:custGeom>
          <a:solidFill>
            <a:srgbClr val="48526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" name="object 5"/>
          <p:cNvSpPr txBox="1"/>
          <p:nvPr/>
        </p:nvSpPr>
        <p:spPr>
          <a:xfrm>
            <a:off x="363662" y="3868178"/>
            <a:ext cx="2413450" cy="827776"/>
          </a:xfrm>
          <a:prstGeom prst="rect">
            <a:avLst/>
          </a:prstGeom>
        </p:spPr>
        <p:txBody>
          <a:bodyPr wrap="square" lIns="0" tIns="5199" rIns="0" bIns="0" rtlCol="0">
            <a:noAutofit/>
          </a:bodyPr>
          <a:lstStyle/>
          <a:p>
            <a:pPr marL="8630">
              <a:lnSpc>
                <a:spcPts val="819"/>
              </a:lnSpc>
            </a:pPr>
            <a:r>
              <a:rPr sz="10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u="sng" spc="44" dirty="0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r>
              <a:rPr b="1" u="sng" spc="97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b="1" u="sng" spc="69" dirty="0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b="1" u="sng" spc="52" dirty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b="1" u="sng" spc="52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u="sng" spc="17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u="sng" spc="69" dirty="0">
                <a:solidFill>
                  <a:schemeClr val="bg1"/>
                </a:solidFill>
                <a:latin typeface="Times New Roman"/>
                <a:cs typeface="Times New Roman"/>
              </a:rPr>
              <a:t>S</a:t>
            </a:r>
            <a:r>
              <a:rPr b="1" u="sng" spc="51" dirty="0">
                <a:solidFill>
                  <a:schemeClr val="bg1"/>
                </a:solidFill>
                <a:latin typeface="Times New Roman"/>
                <a:cs typeface="Times New Roman"/>
              </a:rPr>
              <a:t>TRUCTURE</a:t>
            </a:r>
            <a:endParaRPr lang="en-US" b="1" u="sng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1087" dirty="0">
              <a:solidFill>
                <a:schemeClr val="bg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180080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spc="51" dirty="0">
                <a:solidFill>
                  <a:schemeClr val="bg1"/>
                </a:solidFill>
                <a:latin typeface="Times New Roman"/>
                <a:cs typeface="Times New Roman"/>
              </a:rPr>
              <a:t>One time investment for </a:t>
            </a:r>
          </a:p>
          <a:p>
            <a:pPr marL="180080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630">
              <a:lnSpc>
                <a:spcPts val="819"/>
              </a:lnSpc>
              <a:buClr>
                <a:schemeClr val="bg1"/>
              </a:buClr>
            </a:pPr>
            <a:r>
              <a:rPr lang="en-US" sz="1200" spc="51" dirty="0">
                <a:solidFill>
                  <a:schemeClr val="bg1"/>
                </a:solidFill>
                <a:latin typeface="Times New Roman"/>
                <a:cs typeface="Times New Roman"/>
              </a:rPr>
              <a:t>    machinery, warehouses etc.</a:t>
            </a:r>
          </a:p>
          <a:p>
            <a:pPr marL="8630">
              <a:lnSpc>
                <a:spcPts val="819"/>
              </a:lnSpc>
            </a:pPr>
            <a:endParaRPr lang="en-US" sz="1200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80080" indent="-171450">
              <a:lnSpc>
                <a:spcPts val="81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spc="51" dirty="0">
                <a:solidFill>
                  <a:schemeClr val="bg1"/>
                </a:solidFill>
                <a:latin typeface="Times New Roman"/>
                <a:cs typeface="Times New Roman"/>
              </a:rPr>
              <a:t>Transportation Charges</a:t>
            </a:r>
          </a:p>
          <a:p>
            <a:pPr marL="8630">
              <a:lnSpc>
                <a:spcPts val="819"/>
              </a:lnSpc>
            </a:pPr>
            <a:endParaRPr lang="en-US" sz="1100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630">
              <a:lnSpc>
                <a:spcPts val="819"/>
              </a:lnSpc>
            </a:pPr>
            <a:endParaRPr lang="en-US" sz="1100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630">
              <a:lnSpc>
                <a:spcPts val="819"/>
              </a:lnSpc>
            </a:pPr>
            <a:endParaRPr lang="en-US" sz="781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630">
              <a:lnSpc>
                <a:spcPts val="819"/>
              </a:lnSpc>
            </a:pPr>
            <a:endParaRPr lang="en-US" sz="781" spc="5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630">
              <a:lnSpc>
                <a:spcPts val="819"/>
              </a:lnSpc>
            </a:pPr>
            <a:endParaRPr sz="78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63576" y="4232505"/>
            <a:ext cx="18122" cy="18123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3335" y="26669"/>
                </a:moveTo>
                <a:lnTo>
                  <a:pt x="20701" y="26669"/>
                </a:lnTo>
                <a:lnTo>
                  <a:pt x="26670" y="20700"/>
                </a:lnTo>
                <a:lnTo>
                  <a:pt x="26670" y="5968"/>
                </a:lnTo>
                <a:lnTo>
                  <a:pt x="20701" y="0"/>
                </a:lnTo>
                <a:lnTo>
                  <a:pt x="5969" y="0"/>
                </a:lnTo>
                <a:lnTo>
                  <a:pt x="0" y="5968"/>
                </a:lnTo>
                <a:lnTo>
                  <a:pt x="0" y="20700"/>
                </a:lnTo>
                <a:lnTo>
                  <a:pt x="5969" y="26669"/>
                </a:lnTo>
                <a:lnTo>
                  <a:pt x="13335" y="26669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3" name="object 43"/>
          <p:cNvSpPr/>
          <p:nvPr/>
        </p:nvSpPr>
        <p:spPr>
          <a:xfrm>
            <a:off x="3299825" y="4232505"/>
            <a:ext cx="90624" cy="18123"/>
          </a:xfrm>
          <a:custGeom>
            <a:avLst/>
            <a:gdLst/>
            <a:ahLst/>
            <a:cxnLst/>
            <a:rect l="l" t="t" r="r" b="b"/>
            <a:pathLst>
              <a:path w="133362" h="26670">
                <a:moveTo>
                  <a:pt x="13335" y="26669"/>
                </a:moveTo>
                <a:lnTo>
                  <a:pt x="127406" y="26669"/>
                </a:lnTo>
                <a:lnTo>
                  <a:pt x="133362" y="20700"/>
                </a:lnTo>
                <a:lnTo>
                  <a:pt x="133362" y="5956"/>
                </a:lnTo>
                <a:lnTo>
                  <a:pt x="127406" y="0"/>
                </a:lnTo>
                <a:lnTo>
                  <a:pt x="5956" y="0"/>
                </a:lnTo>
                <a:lnTo>
                  <a:pt x="0" y="5956"/>
                </a:lnTo>
                <a:lnTo>
                  <a:pt x="0" y="20700"/>
                </a:lnTo>
                <a:lnTo>
                  <a:pt x="5956" y="26669"/>
                </a:lnTo>
                <a:lnTo>
                  <a:pt x="13335" y="26669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4" name="object 44"/>
          <p:cNvSpPr/>
          <p:nvPr/>
        </p:nvSpPr>
        <p:spPr>
          <a:xfrm>
            <a:off x="3263576" y="4286881"/>
            <a:ext cx="18122" cy="18123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3335" y="26669"/>
                </a:moveTo>
                <a:lnTo>
                  <a:pt x="20701" y="26669"/>
                </a:lnTo>
                <a:lnTo>
                  <a:pt x="26670" y="20700"/>
                </a:lnTo>
                <a:lnTo>
                  <a:pt x="26670" y="5968"/>
                </a:lnTo>
                <a:lnTo>
                  <a:pt x="20701" y="0"/>
                </a:lnTo>
                <a:lnTo>
                  <a:pt x="5969" y="0"/>
                </a:lnTo>
                <a:lnTo>
                  <a:pt x="0" y="5968"/>
                </a:lnTo>
                <a:lnTo>
                  <a:pt x="0" y="20700"/>
                </a:lnTo>
                <a:lnTo>
                  <a:pt x="5969" y="26669"/>
                </a:lnTo>
                <a:lnTo>
                  <a:pt x="13335" y="26669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5" name="object 45"/>
          <p:cNvSpPr/>
          <p:nvPr/>
        </p:nvSpPr>
        <p:spPr>
          <a:xfrm>
            <a:off x="3299825" y="4286881"/>
            <a:ext cx="90624" cy="18123"/>
          </a:xfrm>
          <a:custGeom>
            <a:avLst/>
            <a:gdLst/>
            <a:ahLst/>
            <a:cxnLst/>
            <a:rect l="l" t="t" r="r" b="b"/>
            <a:pathLst>
              <a:path w="133362" h="26670">
                <a:moveTo>
                  <a:pt x="13335" y="26669"/>
                </a:moveTo>
                <a:lnTo>
                  <a:pt x="127406" y="26669"/>
                </a:lnTo>
                <a:lnTo>
                  <a:pt x="133362" y="20700"/>
                </a:lnTo>
                <a:lnTo>
                  <a:pt x="133362" y="5956"/>
                </a:lnTo>
                <a:lnTo>
                  <a:pt x="127406" y="0"/>
                </a:lnTo>
                <a:lnTo>
                  <a:pt x="5956" y="0"/>
                </a:lnTo>
                <a:lnTo>
                  <a:pt x="0" y="5956"/>
                </a:lnTo>
                <a:lnTo>
                  <a:pt x="0" y="20700"/>
                </a:lnTo>
                <a:lnTo>
                  <a:pt x="5956" y="26669"/>
                </a:lnTo>
                <a:lnTo>
                  <a:pt x="13335" y="26669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6" name="object 46"/>
          <p:cNvSpPr/>
          <p:nvPr/>
        </p:nvSpPr>
        <p:spPr>
          <a:xfrm>
            <a:off x="3263578" y="4395631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7" name="object 47"/>
          <p:cNvSpPr/>
          <p:nvPr/>
        </p:nvSpPr>
        <p:spPr>
          <a:xfrm>
            <a:off x="3308891" y="4395631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8" name="object 48"/>
          <p:cNvSpPr/>
          <p:nvPr/>
        </p:nvSpPr>
        <p:spPr>
          <a:xfrm>
            <a:off x="3263578" y="4431882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9"/>
                </a:lnTo>
                <a:lnTo>
                  <a:pt x="0" y="20713"/>
                </a:lnTo>
                <a:lnTo>
                  <a:pt x="5956" y="26670"/>
                </a:lnTo>
                <a:lnTo>
                  <a:pt x="47383" y="26670"/>
                </a:lnTo>
                <a:lnTo>
                  <a:pt x="53340" y="20713"/>
                </a:lnTo>
                <a:lnTo>
                  <a:pt x="53340" y="5969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49" name="object 49"/>
          <p:cNvSpPr/>
          <p:nvPr/>
        </p:nvSpPr>
        <p:spPr>
          <a:xfrm>
            <a:off x="3308891" y="4431882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9"/>
                </a:lnTo>
                <a:lnTo>
                  <a:pt x="0" y="20713"/>
                </a:lnTo>
                <a:lnTo>
                  <a:pt x="5956" y="26670"/>
                </a:lnTo>
                <a:lnTo>
                  <a:pt x="47383" y="26670"/>
                </a:lnTo>
                <a:lnTo>
                  <a:pt x="53340" y="20713"/>
                </a:lnTo>
                <a:lnTo>
                  <a:pt x="53340" y="5969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0" name="object 50"/>
          <p:cNvSpPr/>
          <p:nvPr/>
        </p:nvSpPr>
        <p:spPr>
          <a:xfrm>
            <a:off x="3263578" y="4468133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1" name="object 51"/>
          <p:cNvSpPr/>
          <p:nvPr/>
        </p:nvSpPr>
        <p:spPr>
          <a:xfrm>
            <a:off x="3308891" y="4468133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2" name="object 52"/>
          <p:cNvSpPr/>
          <p:nvPr/>
        </p:nvSpPr>
        <p:spPr>
          <a:xfrm>
            <a:off x="3263578" y="4504383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9"/>
                </a:lnTo>
                <a:lnTo>
                  <a:pt x="0" y="20713"/>
                </a:lnTo>
                <a:lnTo>
                  <a:pt x="5956" y="26670"/>
                </a:lnTo>
                <a:lnTo>
                  <a:pt x="47383" y="26670"/>
                </a:lnTo>
                <a:lnTo>
                  <a:pt x="53340" y="20713"/>
                </a:lnTo>
                <a:lnTo>
                  <a:pt x="53340" y="5969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3" name="object 53"/>
          <p:cNvSpPr/>
          <p:nvPr/>
        </p:nvSpPr>
        <p:spPr>
          <a:xfrm>
            <a:off x="3308891" y="4504383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9"/>
                </a:lnTo>
                <a:lnTo>
                  <a:pt x="0" y="20713"/>
                </a:lnTo>
                <a:lnTo>
                  <a:pt x="5956" y="26670"/>
                </a:lnTo>
                <a:lnTo>
                  <a:pt x="47383" y="26670"/>
                </a:lnTo>
                <a:lnTo>
                  <a:pt x="53340" y="20713"/>
                </a:lnTo>
                <a:lnTo>
                  <a:pt x="53340" y="5969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4" name="object 54"/>
          <p:cNvSpPr/>
          <p:nvPr/>
        </p:nvSpPr>
        <p:spPr>
          <a:xfrm>
            <a:off x="3263578" y="4540634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5" name="object 55"/>
          <p:cNvSpPr/>
          <p:nvPr/>
        </p:nvSpPr>
        <p:spPr>
          <a:xfrm>
            <a:off x="3308891" y="4540634"/>
            <a:ext cx="36245" cy="18123"/>
          </a:xfrm>
          <a:custGeom>
            <a:avLst/>
            <a:gdLst/>
            <a:ahLst/>
            <a:cxnLst/>
            <a:rect l="l" t="t" r="r" b="b"/>
            <a:pathLst>
              <a:path w="53339" h="26670">
                <a:moveTo>
                  <a:pt x="40005" y="0"/>
                </a:moveTo>
                <a:lnTo>
                  <a:pt x="5956" y="0"/>
                </a:lnTo>
                <a:lnTo>
                  <a:pt x="0" y="5968"/>
                </a:lnTo>
                <a:lnTo>
                  <a:pt x="0" y="20713"/>
                </a:lnTo>
                <a:lnTo>
                  <a:pt x="5956" y="26669"/>
                </a:lnTo>
                <a:lnTo>
                  <a:pt x="47383" y="26669"/>
                </a:lnTo>
                <a:lnTo>
                  <a:pt x="53340" y="20713"/>
                </a:lnTo>
                <a:lnTo>
                  <a:pt x="53340" y="5968"/>
                </a:lnTo>
                <a:lnTo>
                  <a:pt x="47383" y="0"/>
                </a:lnTo>
                <a:lnTo>
                  <a:pt x="40005" y="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6" name="object 56"/>
          <p:cNvSpPr/>
          <p:nvPr/>
        </p:nvSpPr>
        <p:spPr>
          <a:xfrm>
            <a:off x="3263576" y="4341257"/>
            <a:ext cx="18122" cy="18123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3335" y="26670"/>
                </a:moveTo>
                <a:lnTo>
                  <a:pt x="20701" y="26670"/>
                </a:lnTo>
                <a:lnTo>
                  <a:pt x="26670" y="20701"/>
                </a:lnTo>
                <a:lnTo>
                  <a:pt x="26670" y="5969"/>
                </a:lnTo>
                <a:lnTo>
                  <a:pt x="20701" y="0"/>
                </a:lnTo>
                <a:lnTo>
                  <a:pt x="5969" y="0"/>
                </a:lnTo>
                <a:lnTo>
                  <a:pt x="0" y="5969"/>
                </a:lnTo>
                <a:lnTo>
                  <a:pt x="0" y="20701"/>
                </a:lnTo>
                <a:lnTo>
                  <a:pt x="5969" y="26670"/>
                </a:lnTo>
                <a:lnTo>
                  <a:pt x="13335" y="2667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7" name="object 57"/>
          <p:cNvSpPr/>
          <p:nvPr/>
        </p:nvSpPr>
        <p:spPr>
          <a:xfrm>
            <a:off x="3299821" y="4341257"/>
            <a:ext cx="181257" cy="18123"/>
          </a:xfrm>
          <a:custGeom>
            <a:avLst/>
            <a:gdLst/>
            <a:ahLst/>
            <a:cxnLst/>
            <a:rect l="l" t="t" r="r" b="b"/>
            <a:pathLst>
              <a:path w="266738" h="26670">
                <a:moveTo>
                  <a:pt x="253403" y="26670"/>
                </a:moveTo>
                <a:lnTo>
                  <a:pt x="260781" y="26670"/>
                </a:lnTo>
                <a:lnTo>
                  <a:pt x="266738" y="20701"/>
                </a:lnTo>
                <a:lnTo>
                  <a:pt x="266738" y="5956"/>
                </a:lnTo>
                <a:lnTo>
                  <a:pt x="260781" y="0"/>
                </a:lnTo>
                <a:lnTo>
                  <a:pt x="5969" y="0"/>
                </a:lnTo>
                <a:lnTo>
                  <a:pt x="0" y="5956"/>
                </a:lnTo>
                <a:lnTo>
                  <a:pt x="0" y="20701"/>
                </a:lnTo>
                <a:lnTo>
                  <a:pt x="5969" y="26670"/>
                </a:lnTo>
                <a:lnTo>
                  <a:pt x="253403" y="2667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8" name="object 58"/>
          <p:cNvSpPr/>
          <p:nvPr/>
        </p:nvSpPr>
        <p:spPr>
          <a:xfrm>
            <a:off x="3404687" y="4419982"/>
            <a:ext cx="169771" cy="63491"/>
          </a:xfrm>
          <a:custGeom>
            <a:avLst/>
            <a:gdLst/>
            <a:ahLst/>
            <a:cxnLst/>
            <a:rect l="l" t="t" r="r" b="b"/>
            <a:pathLst>
              <a:path w="249836" h="93433">
                <a:moveTo>
                  <a:pt x="0" y="22987"/>
                </a:moveTo>
                <a:lnTo>
                  <a:pt x="0" y="70446"/>
                </a:lnTo>
                <a:lnTo>
                  <a:pt x="4247" y="83745"/>
                </a:lnTo>
                <a:lnTo>
                  <a:pt x="15094" y="92037"/>
                </a:lnTo>
                <a:lnTo>
                  <a:pt x="22986" y="93433"/>
                </a:lnTo>
                <a:lnTo>
                  <a:pt x="236537" y="93433"/>
                </a:lnTo>
                <a:lnTo>
                  <a:pt x="249836" y="89186"/>
                </a:lnTo>
                <a:lnTo>
                  <a:pt x="237274" y="22987"/>
                </a:lnTo>
                <a:lnTo>
                  <a:pt x="237274" y="70446"/>
                </a:lnTo>
                <a:lnTo>
                  <a:pt x="236537" y="71183"/>
                </a:lnTo>
                <a:lnTo>
                  <a:pt x="22986" y="71183"/>
                </a:lnTo>
                <a:lnTo>
                  <a:pt x="22250" y="70446"/>
                </a:lnTo>
                <a:lnTo>
                  <a:pt x="22250" y="22987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7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59" name="object 59"/>
          <p:cNvSpPr/>
          <p:nvPr/>
        </p:nvSpPr>
        <p:spPr>
          <a:xfrm>
            <a:off x="3419807" y="4419982"/>
            <a:ext cx="161235" cy="60605"/>
          </a:xfrm>
          <a:custGeom>
            <a:avLst/>
            <a:gdLst/>
            <a:ahLst/>
            <a:cxnLst/>
            <a:rect l="l" t="t" r="r" b="b"/>
            <a:pathLst>
              <a:path w="237274" h="89186">
                <a:moveTo>
                  <a:pt x="237274" y="70446"/>
                </a:moveTo>
                <a:lnTo>
                  <a:pt x="237274" y="22987"/>
                </a:lnTo>
                <a:lnTo>
                  <a:pt x="233026" y="9687"/>
                </a:lnTo>
                <a:lnTo>
                  <a:pt x="222179" y="1396"/>
                </a:lnTo>
                <a:lnTo>
                  <a:pt x="214287" y="0"/>
                </a:lnTo>
                <a:lnTo>
                  <a:pt x="736" y="0"/>
                </a:lnTo>
                <a:lnTo>
                  <a:pt x="0" y="22987"/>
                </a:lnTo>
                <a:lnTo>
                  <a:pt x="736" y="22250"/>
                </a:lnTo>
                <a:lnTo>
                  <a:pt x="214287" y="22250"/>
                </a:lnTo>
                <a:lnTo>
                  <a:pt x="215023" y="22987"/>
                </a:lnTo>
                <a:lnTo>
                  <a:pt x="227586" y="89186"/>
                </a:lnTo>
                <a:lnTo>
                  <a:pt x="235877" y="78339"/>
                </a:lnTo>
                <a:lnTo>
                  <a:pt x="237274" y="70446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0" name="object 60"/>
          <p:cNvSpPr/>
          <p:nvPr/>
        </p:nvSpPr>
        <p:spPr>
          <a:xfrm>
            <a:off x="3404689" y="4508665"/>
            <a:ext cx="47361" cy="47361"/>
          </a:xfrm>
          <a:custGeom>
            <a:avLst/>
            <a:gdLst/>
            <a:ahLst/>
            <a:cxnLst/>
            <a:rect l="l" t="t" r="r" b="b"/>
            <a:pathLst>
              <a:path w="69697" h="69697">
                <a:moveTo>
                  <a:pt x="0" y="22987"/>
                </a:moveTo>
                <a:lnTo>
                  <a:pt x="0" y="46710"/>
                </a:lnTo>
                <a:lnTo>
                  <a:pt x="4247" y="60009"/>
                </a:lnTo>
                <a:lnTo>
                  <a:pt x="15094" y="68301"/>
                </a:lnTo>
                <a:lnTo>
                  <a:pt x="22986" y="69697"/>
                </a:lnTo>
                <a:lnTo>
                  <a:pt x="46710" y="69697"/>
                </a:lnTo>
                <a:lnTo>
                  <a:pt x="60009" y="65449"/>
                </a:lnTo>
                <a:lnTo>
                  <a:pt x="47447" y="22987"/>
                </a:lnTo>
                <a:lnTo>
                  <a:pt x="47447" y="46710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10"/>
                </a:lnTo>
                <a:lnTo>
                  <a:pt x="22237" y="22987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7"/>
                </a:lnTo>
                <a:close/>
              </a:path>
              <a:path w="69697" h="69697">
                <a:moveTo>
                  <a:pt x="69697" y="46710"/>
                </a:moveTo>
                <a:lnTo>
                  <a:pt x="69697" y="22987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7"/>
                </a:lnTo>
                <a:lnTo>
                  <a:pt x="22986" y="22250"/>
                </a:lnTo>
                <a:lnTo>
                  <a:pt x="46710" y="22250"/>
                </a:lnTo>
                <a:lnTo>
                  <a:pt x="47447" y="22987"/>
                </a:lnTo>
                <a:lnTo>
                  <a:pt x="60009" y="65449"/>
                </a:lnTo>
                <a:lnTo>
                  <a:pt x="68301" y="54603"/>
                </a:lnTo>
                <a:lnTo>
                  <a:pt x="69697" y="4671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1" name="object 61"/>
          <p:cNvSpPr/>
          <p:nvPr/>
        </p:nvSpPr>
        <p:spPr>
          <a:xfrm>
            <a:off x="3533681" y="4508665"/>
            <a:ext cx="47361" cy="47361"/>
          </a:xfrm>
          <a:custGeom>
            <a:avLst/>
            <a:gdLst/>
            <a:ahLst/>
            <a:cxnLst/>
            <a:rect l="l" t="t" r="r" b="b"/>
            <a:pathLst>
              <a:path w="69697" h="69697">
                <a:moveTo>
                  <a:pt x="0" y="22987"/>
                </a:moveTo>
                <a:lnTo>
                  <a:pt x="0" y="46710"/>
                </a:lnTo>
                <a:lnTo>
                  <a:pt x="4247" y="60009"/>
                </a:lnTo>
                <a:lnTo>
                  <a:pt x="15094" y="68301"/>
                </a:lnTo>
                <a:lnTo>
                  <a:pt x="22986" y="69697"/>
                </a:lnTo>
                <a:lnTo>
                  <a:pt x="46710" y="69697"/>
                </a:lnTo>
                <a:lnTo>
                  <a:pt x="60009" y="65449"/>
                </a:lnTo>
                <a:lnTo>
                  <a:pt x="47459" y="22987"/>
                </a:lnTo>
                <a:lnTo>
                  <a:pt x="47459" y="46710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10"/>
                </a:lnTo>
                <a:lnTo>
                  <a:pt x="22237" y="22987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7"/>
                </a:lnTo>
                <a:close/>
              </a:path>
              <a:path w="69697" h="69697">
                <a:moveTo>
                  <a:pt x="69697" y="46710"/>
                </a:moveTo>
                <a:lnTo>
                  <a:pt x="69697" y="22987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7"/>
                </a:lnTo>
                <a:lnTo>
                  <a:pt x="22986" y="22250"/>
                </a:lnTo>
                <a:lnTo>
                  <a:pt x="46710" y="22250"/>
                </a:lnTo>
                <a:lnTo>
                  <a:pt x="47459" y="22987"/>
                </a:lnTo>
                <a:lnTo>
                  <a:pt x="60009" y="65449"/>
                </a:lnTo>
                <a:lnTo>
                  <a:pt x="68301" y="54603"/>
                </a:lnTo>
                <a:lnTo>
                  <a:pt x="69697" y="4671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2" name="object 62"/>
          <p:cNvSpPr/>
          <p:nvPr/>
        </p:nvSpPr>
        <p:spPr>
          <a:xfrm>
            <a:off x="3469185" y="4508665"/>
            <a:ext cx="47361" cy="47361"/>
          </a:xfrm>
          <a:custGeom>
            <a:avLst/>
            <a:gdLst/>
            <a:ahLst/>
            <a:cxnLst/>
            <a:rect l="l" t="t" r="r" b="b"/>
            <a:pathLst>
              <a:path w="69697" h="69697">
                <a:moveTo>
                  <a:pt x="0" y="22987"/>
                </a:moveTo>
                <a:lnTo>
                  <a:pt x="0" y="46710"/>
                </a:lnTo>
                <a:lnTo>
                  <a:pt x="4247" y="60009"/>
                </a:lnTo>
                <a:lnTo>
                  <a:pt x="15094" y="68301"/>
                </a:lnTo>
                <a:lnTo>
                  <a:pt x="22986" y="69697"/>
                </a:lnTo>
                <a:lnTo>
                  <a:pt x="46710" y="69697"/>
                </a:lnTo>
                <a:lnTo>
                  <a:pt x="60009" y="65449"/>
                </a:lnTo>
                <a:lnTo>
                  <a:pt x="47447" y="22987"/>
                </a:lnTo>
                <a:lnTo>
                  <a:pt x="47447" y="46710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10"/>
                </a:lnTo>
                <a:lnTo>
                  <a:pt x="22237" y="22987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7"/>
                </a:lnTo>
                <a:close/>
              </a:path>
              <a:path w="69697" h="69697">
                <a:moveTo>
                  <a:pt x="69697" y="46710"/>
                </a:moveTo>
                <a:lnTo>
                  <a:pt x="69697" y="22987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7"/>
                </a:lnTo>
                <a:lnTo>
                  <a:pt x="22986" y="22250"/>
                </a:lnTo>
                <a:lnTo>
                  <a:pt x="46710" y="22250"/>
                </a:lnTo>
                <a:lnTo>
                  <a:pt x="47447" y="22987"/>
                </a:lnTo>
                <a:lnTo>
                  <a:pt x="60009" y="65449"/>
                </a:lnTo>
                <a:lnTo>
                  <a:pt x="68301" y="54603"/>
                </a:lnTo>
                <a:lnTo>
                  <a:pt x="69697" y="46710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3" name="object 63"/>
          <p:cNvSpPr/>
          <p:nvPr/>
        </p:nvSpPr>
        <p:spPr>
          <a:xfrm>
            <a:off x="3404689" y="4573159"/>
            <a:ext cx="47361" cy="47370"/>
          </a:xfrm>
          <a:custGeom>
            <a:avLst/>
            <a:gdLst/>
            <a:ahLst/>
            <a:cxnLst/>
            <a:rect l="l" t="t" r="r" b="b"/>
            <a:pathLst>
              <a:path w="69697" h="69710">
                <a:moveTo>
                  <a:pt x="0" y="22986"/>
                </a:moveTo>
                <a:lnTo>
                  <a:pt x="0" y="46723"/>
                </a:lnTo>
                <a:lnTo>
                  <a:pt x="4247" y="60016"/>
                </a:lnTo>
                <a:lnTo>
                  <a:pt x="15094" y="68312"/>
                </a:lnTo>
                <a:lnTo>
                  <a:pt x="22986" y="69710"/>
                </a:lnTo>
                <a:lnTo>
                  <a:pt x="46710" y="69710"/>
                </a:lnTo>
                <a:lnTo>
                  <a:pt x="60009" y="65459"/>
                </a:lnTo>
                <a:lnTo>
                  <a:pt x="47447" y="22986"/>
                </a:lnTo>
                <a:lnTo>
                  <a:pt x="47447" y="46723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23"/>
                </a:lnTo>
                <a:lnTo>
                  <a:pt x="22237" y="22986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6"/>
                </a:lnTo>
                <a:close/>
              </a:path>
              <a:path w="69697" h="69710">
                <a:moveTo>
                  <a:pt x="69697" y="46723"/>
                </a:moveTo>
                <a:lnTo>
                  <a:pt x="69697" y="22986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6"/>
                </a:lnTo>
                <a:lnTo>
                  <a:pt x="22986" y="22250"/>
                </a:lnTo>
                <a:lnTo>
                  <a:pt x="46710" y="22250"/>
                </a:lnTo>
                <a:lnTo>
                  <a:pt x="47447" y="22986"/>
                </a:lnTo>
                <a:lnTo>
                  <a:pt x="60009" y="65459"/>
                </a:lnTo>
                <a:lnTo>
                  <a:pt x="68301" y="54610"/>
                </a:lnTo>
                <a:lnTo>
                  <a:pt x="69697" y="46723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4" name="object 64"/>
          <p:cNvSpPr/>
          <p:nvPr/>
        </p:nvSpPr>
        <p:spPr>
          <a:xfrm>
            <a:off x="3533681" y="4573159"/>
            <a:ext cx="47361" cy="47370"/>
          </a:xfrm>
          <a:custGeom>
            <a:avLst/>
            <a:gdLst/>
            <a:ahLst/>
            <a:cxnLst/>
            <a:rect l="l" t="t" r="r" b="b"/>
            <a:pathLst>
              <a:path w="69697" h="69710">
                <a:moveTo>
                  <a:pt x="0" y="22986"/>
                </a:moveTo>
                <a:lnTo>
                  <a:pt x="0" y="46723"/>
                </a:lnTo>
                <a:lnTo>
                  <a:pt x="4247" y="60016"/>
                </a:lnTo>
                <a:lnTo>
                  <a:pt x="15094" y="68312"/>
                </a:lnTo>
                <a:lnTo>
                  <a:pt x="22986" y="69710"/>
                </a:lnTo>
                <a:lnTo>
                  <a:pt x="46710" y="69710"/>
                </a:lnTo>
                <a:lnTo>
                  <a:pt x="60009" y="65459"/>
                </a:lnTo>
                <a:lnTo>
                  <a:pt x="47459" y="22986"/>
                </a:lnTo>
                <a:lnTo>
                  <a:pt x="47459" y="46723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23"/>
                </a:lnTo>
                <a:lnTo>
                  <a:pt x="22237" y="22986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6"/>
                </a:lnTo>
                <a:close/>
              </a:path>
              <a:path w="69697" h="69710">
                <a:moveTo>
                  <a:pt x="69697" y="46723"/>
                </a:moveTo>
                <a:lnTo>
                  <a:pt x="69697" y="22986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6"/>
                </a:lnTo>
                <a:lnTo>
                  <a:pt x="22986" y="22250"/>
                </a:lnTo>
                <a:lnTo>
                  <a:pt x="46710" y="22250"/>
                </a:lnTo>
                <a:lnTo>
                  <a:pt x="47459" y="22986"/>
                </a:lnTo>
                <a:lnTo>
                  <a:pt x="60009" y="65459"/>
                </a:lnTo>
                <a:lnTo>
                  <a:pt x="68301" y="54610"/>
                </a:lnTo>
                <a:lnTo>
                  <a:pt x="69697" y="46723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5" name="object 65"/>
          <p:cNvSpPr/>
          <p:nvPr/>
        </p:nvSpPr>
        <p:spPr>
          <a:xfrm>
            <a:off x="3469185" y="4573159"/>
            <a:ext cx="47361" cy="47370"/>
          </a:xfrm>
          <a:custGeom>
            <a:avLst/>
            <a:gdLst/>
            <a:ahLst/>
            <a:cxnLst/>
            <a:rect l="l" t="t" r="r" b="b"/>
            <a:pathLst>
              <a:path w="69697" h="69710">
                <a:moveTo>
                  <a:pt x="0" y="22986"/>
                </a:moveTo>
                <a:lnTo>
                  <a:pt x="0" y="46723"/>
                </a:lnTo>
                <a:lnTo>
                  <a:pt x="4247" y="60016"/>
                </a:lnTo>
                <a:lnTo>
                  <a:pt x="15094" y="68312"/>
                </a:lnTo>
                <a:lnTo>
                  <a:pt x="22986" y="69710"/>
                </a:lnTo>
                <a:lnTo>
                  <a:pt x="46710" y="69710"/>
                </a:lnTo>
                <a:lnTo>
                  <a:pt x="60009" y="65459"/>
                </a:lnTo>
                <a:lnTo>
                  <a:pt x="47447" y="22986"/>
                </a:lnTo>
                <a:lnTo>
                  <a:pt x="47447" y="46723"/>
                </a:lnTo>
                <a:lnTo>
                  <a:pt x="46710" y="47459"/>
                </a:lnTo>
                <a:lnTo>
                  <a:pt x="22986" y="47459"/>
                </a:lnTo>
                <a:lnTo>
                  <a:pt x="22237" y="46723"/>
                </a:lnTo>
                <a:lnTo>
                  <a:pt x="22237" y="22986"/>
                </a:lnTo>
                <a:lnTo>
                  <a:pt x="22986" y="0"/>
                </a:lnTo>
                <a:lnTo>
                  <a:pt x="9687" y="4247"/>
                </a:lnTo>
                <a:lnTo>
                  <a:pt x="1396" y="15094"/>
                </a:lnTo>
                <a:lnTo>
                  <a:pt x="0" y="22986"/>
                </a:lnTo>
                <a:close/>
              </a:path>
              <a:path w="69697" h="69710">
                <a:moveTo>
                  <a:pt x="69697" y="46723"/>
                </a:moveTo>
                <a:lnTo>
                  <a:pt x="69697" y="22986"/>
                </a:lnTo>
                <a:lnTo>
                  <a:pt x="65449" y="9687"/>
                </a:lnTo>
                <a:lnTo>
                  <a:pt x="54603" y="1396"/>
                </a:lnTo>
                <a:lnTo>
                  <a:pt x="46710" y="0"/>
                </a:lnTo>
                <a:lnTo>
                  <a:pt x="22986" y="0"/>
                </a:lnTo>
                <a:lnTo>
                  <a:pt x="22237" y="22986"/>
                </a:lnTo>
                <a:lnTo>
                  <a:pt x="22986" y="22250"/>
                </a:lnTo>
                <a:lnTo>
                  <a:pt x="46710" y="22250"/>
                </a:lnTo>
                <a:lnTo>
                  <a:pt x="47447" y="22986"/>
                </a:lnTo>
                <a:lnTo>
                  <a:pt x="60009" y="65459"/>
                </a:lnTo>
                <a:lnTo>
                  <a:pt x="68301" y="54610"/>
                </a:lnTo>
                <a:lnTo>
                  <a:pt x="69697" y="46723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sp>
        <p:nvSpPr>
          <p:cNvPr id="66" name="object 66"/>
          <p:cNvSpPr/>
          <p:nvPr/>
        </p:nvSpPr>
        <p:spPr>
          <a:xfrm>
            <a:off x="3209194" y="4178127"/>
            <a:ext cx="398759" cy="480321"/>
          </a:xfrm>
          <a:custGeom>
            <a:avLst/>
            <a:gdLst/>
            <a:ahLst/>
            <a:cxnLst/>
            <a:rect l="l" t="t" r="r" b="b"/>
            <a:pathLst>
              <a:path w="586816" h="706843">
                <a:moveTo>
                  <a:pt x="242624" y="680916"/>
                </a:moveTo>
                <a:lnTo>
                  <a:pt x="249667" y="692811"/>
                </a:lnTo>
                <a:lnTo>
                  <a:pt x="260259" y="701584"/>
                </a:lnTo>
                <a:lnTo>
                  <a:pt x="273460" y="706297"/>
                </a:lnTo>
                <a:lnTo>
                  <a:pt x="272719" y="680173"/>
                </a:lnTo>
                <a:lnTo>
                  <a:pt x="266738" y="674179"/>
                </a:lnTo>
                <a:lnTo>
                  <a:pt x="266738" y="339407"/>
                </a:lnTo>
                <a:lnTo>
                  <a:pt x="272719" y="333413"/>
                </a:lnTo>
                <a:lnTo>
                  <a:pt x="554164" y="333413"/>
                </a:lnTo>
                <a:lnTo>
                  <a:pt x="560146" y="339407"/>
                </a:lnTo>
                <a:lnTo>
                  <a:pt x="560146" y="674179"/>
                </a:lnTo>
                <a:lnTo>
                  <a:pt x="554164" y="680173"/>
                </a:lnTo>
                <a:lnTo>
                  <a:pt x="546811" y="680173"/>
                </a:lnTo>
                <a:lnTo>
                  <a:pt x="546811" y="706843"/>
                </a:lnTo>
                <a:lnTo>
                  <a:pt x="560888" y="704287"/>
                </a:lnTo>
                <a:lnTo>
                  <a:pt x="572783" y="697244"/>
                </a:lnTo>
                <a:lnTo>
                  <a:pt x="581556" y="686652"/>
                </a:lnTo>
                <a:lnTo>
                  <a:pt x="586269" y="673451"/>
                </a:lnTo>
                <a:lnTo>
                  <a:pt x="586816" y="666838"/>
                </a:lnTo>
                <a:lnTo>
                  <a:pt x="586816" y="346748"/>
                </a:lnTo>
                <a:lnTo>
                  <a:pt x="584259" y="332670"/>
                </a:lnTo>
                <a:lnTo>
                  <a:pt x="577216" y="320775"/>
                </a:lnTo>
                <a:lnTo>
                  <a:pt x="566625" y="312002"/>
                </a:lnTo>
                <a:lnTo>
                  <a:pt x="553423" y="307289"/>
                </a:lnTo>
                <a:lnTo>
                  <a:pt x="546811" y="306743"/>
                </a:lnTo>
                <a:lnTo>
                  <a:pt x="480123" y="306743"/>
                </a:lnTo>
                <a:lnTo>
                  <a:pt x="480123" y="146697"/>
                </a:lnTo>
                <a:lnTo>
                  <a:pt x="478815" y="141008"/>
                </a:lnTo>
                <a:lnTo>
                  <a:pt x="342874" y="3924"/>
                </a:lnTo>
                <a:lnTo>
                  <a:pt x="339102" y="1295"/>
                </a:lnTo>
                <a:lnTo>
                  <a:pt x="346760" y="133362"/>
                </a:lnTo>
                <a:lnTo>
                  <a:pt x="346760" y="45529"/>
                </a:lnTo>
                <a:lnTo>
                  <a:pt x="434593" y="133362"/>
                </a:lnTo>
                <a:lnTo>
                  <a:pt x="346760" y="133362"/>
                </a:lnTo>
                <a:lnTo>
                  <a:pt x="333425" y="0"/>
                </a:lnTo>
                <a:lnTo>
                  <a:pt x="40017" y="0"/>
                </a:lnTo>
                <a:lnTo>
                  <a:pt x="14043" y="9596"/>
                </a:lnTo>
                <a:lnTo>
                  <a:pt x="548" y="33383"/>
                </a:lnTo>
                <a:lnTo>
                  <a:pt x="0" y="40005"/>
                </a:lnTo>
                <a:lnTo>
                  <a:pt x="0" y="600151"/>
                </a:lnTo>
                <a:lnTo>
                  <a:pt x="2557" y="614226"/>
                </a:lnTo>
                <a:lnTo>
                  <a:pt x="9602" y="626119"/>
                </a:lnTo>
                <a:lnTo>
                  <a:pt x="20194" y="634893"/>
                </a:lnTo>
                <a:lnTo>
                  <a:pt x="26682" y="607491"/>
                </a:lnTo>
                <a:lnTo>
                  <a:pt x="26682" y="32664"/>
                </a:lnTo>
                <a:lnTo>
                  <a:pt x="32651" y="26670"/>
                </a:lnTo>
                <a:lnTo>
                  <a:pt x="320090" y="26670"/>
                </a:lnTo>
                <a:lnTo>
                  <a:pt x="320090" y="154076"/>
                </a:lnTo>
                <a:lnTo>
                  <a:pt x="326047" y="160045"/>
                </a:lnTo>
                <a:lnTo>
                  <a:pt x="453453" y="160045"/>
                </a:lnTo>
                <a:lnTo>
                  <a:pt x="453453" y="306743"/>
                </a:lnTo>
                <a:lnTo>
                  <a:pt x="280073" y="306743"/>
                </a:lnTo>
                <a:lnTo>
                  <a:pt x="265995" y="309299"/>
                </a:lnTo>
                <a:lnTo>
                  <a:pt x="254100" y="316342"/>
                </a:lnTo>
                <a:lnTo>
                  <a:pt x="245327" y="326934"/>
                </a:lnTo>
                <a:lnTo>
                  <a:pt x="240614" y="340135"/>
                </a:lnTo>
                <a:lnTo>
                  <a:pt x="240068" y="346748"/>
                </a:lnTo>
                <a:lnTo>
                  <a:pt x="240068" y="613486"/>
                </a:lnTo>
                <a:lnTo>
                  <a:pt x="40017" y="613486"/>
                </a:lnTo>
                <a:lnTo>
                  <a:pt x="33395" y="639608"/>
                </a:lnTo>
                <a:lnTo>
                  <a:pt x="40017" y="640156"/>
                </a:lnTo>
                <a:lnTo>
                  <a:pt x="240068" y="640156"/>
                </a:lnTo>
                <a:lnTo>
                  <a:pt x="240068" y="666838"/>
                </a:lnTo>
                <a:lnTo>
                  <a:pt x="242624" y="680916"/>
                </a:lnTo>
                <a:close/>
              </a:path>
              <a:path w="586816" h="706843">
                <a:moveTo>
                  <a:pt x="280073" y="680173"/>
                </a:moveTo>
                <a:lnTo>
                  <a:pt x="272719" y="680173"/>
                </a:lnTo>
                <a:lnTo>
                  <a:pt x="273460" y="706297"/>
                </a:lnTo>
                <a:lnTo>
                  <a:pt x="280073" y="706843"/>
                </a:lnTo>
                <a:lnTo>
                  <a:pt x="546811" y="706843"/>
                </a:lnTo>
                <a:lnTo>
                  <a:pt x="546811" y="680173"/>
                </a:lnTo>
                <a:lnTo>
                  <a:pt x="280073" y="680173"/>
                </a:lnTo>
                <a:close/>
              </a:path>
              <a:path w="586816" h="706843">
                <a:moveTo>
                  <a:pt x="336257" y="533"/>
                </a:moveTo>
                <a:lnTo>
                  <a:pt x="333425" y="0"/>
                </a:lnTo>
                <a:lnTo>
                  <a:pt x="346760" y="133362"/>
                </a:lnTo>
                <a:lnTo>
                  <a:pt x="339102" y="1295"/>
                </a:lnTo>
                <a:lnTo>
                  <a:pt x="336257" y="533"/>
                </a:lnTo>
                <a:close/>
              </a:path>
              <a:path w="586816" h="706843">
                <a:moveTo>
                  <a:pt x="33395" y="639608"/>
                </a:moveTo>
                <a:lnTo>
                  <a:pt x="40017" y="613486"/>
                </a:lnTo>
                <a:lnTo>
                  <a:pt x="32651" y="613486"/>
                </a:lnTo>
                <a:lnTo>
                  <a:pt x="26682" y="607491"/>
                </a:lnTo>
                <a:lnTo>
                  <a:pt x="20194" y="634893"/>
                </a:lnTo>
                <a:lnTo>
                  <a:pt x="33395" y="639608"/>
                </a:lnTo>
                <a:close/>
              </a:path>
            </a:pathLst>
          </a:custGeom>
          <a:solidFill>
            <a:srgbClr val="00CCD6"/>
          </a:solidFill>
        </p:spPr>
        <p:txBody>
          <a:bodyPr wrap="square" lIns="0" tIns="0" rIns="0" bIns="0" rtlCol="0">
            <a:noAutofit/>
          </a:bodyPr>
          <a:lstStyle/>
          <a:p>
            <a:endParaRPr sz="951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3AE729-EDDD-47FE-8E1C-54D1EB03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30" y="1423940"/>
            <a:ext cx="209579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4294967295"/>
          </p:nvPr>
        </p:nvSpPr>
        <p:spPr>
          <a:xfrm>
            <a:off x="1764079" y="187204"/>
            <a:ext cx="5832475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200" b="1" dirty="0">
                <a:solidFill>
                  <a:schemeClr val="accent3">
                    <a:lumMod val="75000"/>
                  </a:schemeClr>
                </a:solidFill>
                <a:latin typeface="Kalam" panose="020B0604020202020204" charset="0"/>
                <a:ea typeface="Arial"/>
                <a:cs typeface="Kalam" panose="020B0604020202020204" charset="0"/>
                <a:sym typeface="Arial"/>
              </a:rPr>
              <a:t>BUSINESS MODEL</a:t>
            </a:r>
            <a:endParaRPr sz="3200" dirty="0">
              <a:solidFill>
                <a:schemeClr val="accent3">
                  <a:lumMod val="75000"/>
                </a:schemeClr>
              </a:solidFill>
              <a:latin typeface="Kalam" panose="020B0604020202020204" charset="0"/>
              <a:cs typeface="Kalam" panose="020B060402020202020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4294967295"/>
          </p:nvPr>
        </p:nvSpPr>
        <p:spPr>
          <a:xfrm>
            <a:off x="179413" y="2710708"/>
            <a:ext cx="6804725" cy="2330216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endParaRPr lang="en" sz="1300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2" indent="-311150" algn="just">
              <a:lnSpc>
                <a:spcPct val="150000"/>
              </a:lnSpc>
              <a:spcBef>
                <a:spcPts val="0"/>
              </a:spcBef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According to government agencies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30 quintals of stubble</a:t>
            </a:r>
            <a:r>
              <a:rPr lang="en" sz="14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is</a:t>
            </a:r>
          </a:p>
          <a:p>
            <a:pPr marL="1060450" lvl="2" indent="0" algn="just">
              <a:lnSpc>
                <a:spcPct val="150000"/>
              </a:lnSpc>
              <a:spcBef>
                <a:spcPts val="0"/>
              </a:spcBef>
              <a:buClr>
                <a:srgbClr val="424242"/>
              </a:buClr>
              <a:buSzPts val="1300"/>
              <a:buNone/>
            </a:pP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      collected from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1 acre of land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.                     </a:t>
            </a:r>
          </a:p>
          <a:p>
            <a:pPr marL="1060450" lvl="2" indent="0" algn="just">
              <a:lnSpc>
                <a:spcPct val="150000"/>
              </a:lnSpc>
              <a:spcBef>
                <a:spcPts val="0"/>
              </a:spcBef>
              <a:buClr>
                <a:srgbClr val="424242"/>
              </a:buClr>
              <a:buSzPts val="1300"/>
              <a:buNone/>
            </a:pPr>
            <a:r>
              <a:rPr lang="en" sz="13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                                  30 Quintal 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30 * 100 =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3000 Kg</a:t>
            </a:r>
            <a:endParaRPr sz="1300" b="1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So the amount for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3000 Kg 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of stubble =  Rs.18 * 3000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lang="en-IN" sz="1400" b="1" i="0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54,000 </a:t>
            </a:r>
            <a:endParaRPr sz="1300" b="1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Therefore</a:t>
            </a:r>
            <a:r>
              <a:rPr lang="en" sz="13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Profit per acre 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54,000 – 5,000 =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49,000 </a:t>
            </a:r>
            <a:r>
              <a:rPr lang="en-IN" sz="1400" b="1" i="0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/acre</a:t>
            </a:r>
            <a:endParaRPr sz="1300" b="1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On an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average profit from every piece of land </a:t>
            </a:r>
            <a:r>
              <a:rPr lang="en" sz="13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49,000 * 2.5 </a:t>
            </a:r>
            <a:r>
              <a:rPr lang="e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lang="en-IN" b="1" i="0" dirty="0">
                <a:solidFill>
                  <a:schemeClr val="accent5">
                    <a:lumMod val="50000"/>
                  </a:schemeClr>
                </a:solidFill>
                <a:latin typeface="Nunito" panose="020B0604020202020204" charset="0"/>
              </a:rPr>
              <a:t>₹</a:t>
            </a:r>
            <a:r>
              <a:rPr lang="en" b="1" i="0" u="sng" dirty="0">
                <a:solidFill>
                  <a:schemeClr val="accent5">
                    <a:lumMod val="50000"/>
                  </a:schemeClr>
                </a:solidFill>
                <a:latin typeface="Nunito"/>
                <a:sym typeface="Nunito"/>
              </a:rPr>
              <a:t> </a:t>
            </a:r>
            <a:r>
              <a:rPr lang="en" b="1" u="sng" dirty="0">
                <a:solidFill>
                  <a:schemeClr val="accent5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1,22,500</a:t>
            </a:r>
            <a:endParaRPr b="1" u="sng" dirty="0">
              <a:solidFill>
                <a:schemeClr val="accent5">
                  <a:lumMod val="50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None/>
            </a:pPr>
            <a:endParaRPr dirty="0">
              <a:solidFill>
                <a:schemeClr val="bg2"/>
              </a:solidFill>
            </a:endParaRPr>
          </a:p>
        </p:txBody>
      </p:sp>
      <p:pic>
        <p:nvPicPr>
          <p:cNvPr id="7170" name="Picture 2" descr="Agriculture, ecology, environment, farm, nature icon">
            <a:extLst>
              <a:ext uri="{FF2B5EF4-FFF2-40B4-BE49-F238E27FC236}">
                <a16:creationId xmlns:a16="http://schemas.microsoft.com/office/drawing/2014/main" id="{05D7D2A1-0FC8-4ECC-88C1-C21A1F419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1" y="809838"/>
            <a:ext cx="917819" cy="91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29CEA-B46A-4F39-8A77-C032049C470F}"/>
              </a:ext>
            </a:extLst>
          </p:cNvPr>
          <p:cNvSpPr txBox="1"/>
          <p:nvPr/>
        </p:nvSpPr>
        <p:spPr>
          <a:xfrm flipH="1">
            <a:off x="332724" y="1751103"/>
            <a:ext cx="2117397" cy="75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</a:pPr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The average Indian </a:t>
            </a:r>
          </a:p>
          <a:p>
            <a:pPr marL="1460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</a:pPr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farmer owns approx.</a:t>
            </a:r>
          </a:p>
          <a:p>
            <a:pPr marL="1460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</a:pP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2.5 acres of land.</a:t>
            </a:r>
          </a:p>
        </p:txBody>
      </p:sp>
      <p:pic>
        <p:nvPicPr>
          <p:cNvPr id="7174" name="Picture 6" descr="Bail, bale, cartoon, grain, hay, stack, straw icon">
            <a:extLst>
              <a:ext uri="{FF2B5EF4-FFF2-40B4-BE49-F238E27FC236}">
                <a16:creationId xmlns:a16="http://schemas.microsoft.com/office/drawing/2014/main" id="{68C2C310-6FBC-4990-80C0-FBBB2111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77" y="759042"/>
            <a:ext cx="1210434" cy="12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6F631-5731-4CFF-9782-84DD928B0E15}"/>
              </a:ext>
            </a:extLst>
          </p:cNvPr>
          <p:cNvSpPr txBox="1"/>
          <p:nvPr/>
        </p:nvSpPr>
        <p:spPr>
          <a:xfrm>
            <a:off x="2637688" y="1761217"/>
            <a:ext cx="2872153" cy="94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</a:pPr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When farmers collect stubble using machinery, they incur expenses of </a:t>
            </a:r>
            <a:endParaRPr lang="en-IN" sz="1200" dirty="0">
              <a:solidFill>
                <a:schemeClr val="bg2"/>
              </a:solidFill>
            </a:endParaRPr>
          </a:p>
          <a:p>
            <a:pPr marL="14605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</a:pP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IN" sz="1400" b="1" i="0" dirty="0">
                <a:solidFill>
                  <a:schemeClr val="bg2"/>
                </a:solidFill>
                <a:effectLst/>
                <a:latin typeface="Nunito" panose="020B0604020202020204" charset="0"/>
              </a:rPr>
              <a:t>₹</a:t>
            </a: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6000-7000 per acre</a:t>
            </a:r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endParaRPr lang="en-IN" sz="1200" dirty="0"/>
          </a:p>
        </p:txBody>
      </p:sp>
      <p:pic>
        <p:nvPicPr>
          <p:cNvPr id="7176" name="Picture 8" descr="Agriculture, bale, farm, farmer, harvest, tractor, wheat icon">
            <a:extLst>
              <a:ext uri="{FF2B5EF4-FFF2-40B4-BE49-F238E27FC236}">
                <a16:creationId xmlns:a16="http://schemas.microsoft.com/office/drawing/2014/main" id="{DAB7310E-4C7E-44ED-A66D-43182D2F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9"/>
          <a:stretch/>
        </p:blipFill>
        <p:spPr bwMode="auto">
          <a:xfrm>
            <a:off x="6301548" y="770991"/>
            <a:ext cx="1974944" cy="96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2BC7B-53FF-42E3-BE78-C1ED6100ACDE}"/>
              </a:ext>
            </a:extLst>
          </p:cNvPr>
          <p:cNvSpPr txBox="1"/>
          <p:nvPr/>
        </p:nvSpPr>
        <p:spPr>
          <a:xfrm>
            <a:off x="6114861" y="1810507"/>
            <a:ext cx="29633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With Amazon dealing with the collection process however, the process cost can be reduced to </a:t>
            </a:r>
            <a:r>
              <a:rPr lang="en-IN" sz="1400" b="1" i="0" dirty="0">
                <a:solidFill>
                  <a:schemeClr val="bg2"/>
                </a:solidFill>
                <a:effectLst/>
                <a:latin typeface="Nunito" panose="020B0604020202020204" charset="0"/>
              </a:rPr>
              <a:t>₹</a:t>
            </a:r>
            <a:r>
              <a:rPr lang="en" b="1" i="0" dirty="0">
                <a:solidFill>
                  <a:schemeClr val="bg2"/>
                </a:solidFill>
                <a:effectLst/>
                <a:latin typeface="Nunito"/>
                <a:sym typeface="Nunito"/>
              </a:rPr>
              <a:t> </a:t>
            </a: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5000 per acre</a:t>
            </a:r>
            <a:r>
              <a:rPr lang="en-IN" sz="12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endParaRPr lang="en-IN" dirty="0"/>
          </a:p>
        </p:txBody>
      </p:sp>
      <p:pic>
        <p:nvPicPr>
          <p:cNvPr id="7184" name="Picture 16" descr="Agriculture, bale, farming, hay, wheat icon">
            <a:extLst>
              <a:ext uri="{FF2B5EF4-FFF2-40B4-BE49-F238E27FC236}">
                <a16:creationId xmlns:a16="http://schemas.microsoft.com/office/drawing/2014/main" id="{AE8D598A-E55E-497A-8B35-D289D3EA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140" y="2710708"/>
            <a:ext cx="892552" cy="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B1830-70A5-495C-93E4-55D160216F93}"/>
              </a:ext>
            </a:extLst>
          </p:cNvPr>
          <p:cNvSpPr txBox="1"/>
          <p:nvPr/>
        </p:nvSpPr>
        <p:spPr>
          <a:xfrm>
            <a:off x="6984140" y="3633845"/>
            <a:ext cx="2351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   The market value for </a:t>
            </a:r>
          </a:p>
          <a:p>
            <a:r>
              <a:rPr lang="en-I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1 kg of stubble </a:t>
            </a: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lang="en-I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IN" sz="1400" b="1" i="0" dirty="0">
                <a:solidFill>
                  <a:schemeClr val="bg2"/>
                </a:solidFill>
                <a:effectLst/>
                <a:latin typeface="Nunito" panose="020B0604020202020204" charset="0"/>
              </a:rPr>
              <a:t>₹</a:t>
            </a:r>
            <a:r>
              <a:rPr lang="en-IN" b="1" i="0" dirty="0">
                <a:solidFill>
                  <a:schemeClr val="bg2"/>
                </a:solidFill>
                <a:effectLst/>
                <a:latin typeface="Nunito"/>
                <a:sym typeface="Nunito"/>
              </a:rPr>
              <a:t> </a:t>
            </a:r>
            <a:r>
              <a:rPr lang="en-IN" sz="14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18</a:t>
            </a:r>
            <a:r>
              <a:rPr lang="en-IN" sz="14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endParaRPr lang="en-IN" dirty="0"/>
          </a:p>
        </p:txBody>
      </p:sp>
      <p:pic>
        <p:nvPicPr>
          <p:cNvPr id="7190" name="Picture 22" descr="Rupees Bag Icon of Colored Outline style - Available in SVG, PNG ...">
            <a:extLst>
              <a:ext uri="{FF2B5EF4-FFF2-40B4-BE49-F238E27FC236}">
                <a16:creationId xmlns:a16="http://schemas.microsoft.com/office/drawing/2014/main" id="{17D1A979-2088-4483-B7A9-833E3015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922" y="2757870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9CD68E-CC7A-4327-A95D-F0F3C67AC8CB}"/>
              </a:ext>
            </a:extLst>
          </p:cNvPr>
          <p:cNvCxnSpPr>
            <a:endCxn id="7190" idx="1"/>
          </p:cNvCxnSpPr>
          <p:nvPr/>
        </p:nvCxnSpPr>
        <p:spPr>
          <a:xfrm>
            <a:off x="8018585" y="3127202"/>
            <a:ext cx="20733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9D2CF-1D50-4A79-8BB2-FC978F603ECC}"/>
              </a:ext>
            </a:extLst>
          </p:cNvPr>
          <p:cNvCxnSpPr/>
          <p:nvPr/>
        </p:nvCxnSpPr>
        <p:spPr>
          <a:xfrm>
            <a:off x="8018586" y="3197541"/>
            <a:ext cx="20733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196" name="Picture 28" descr="Calculator Icon Flat - Icon Shop - Download free icons for ...">
            <a:extLst>
              <a:ext uri="{FF2B5EF4-FFF2-40B4-BE49-F238E27FC236}">
                <a16:creationId xmlns:a16="http://schemas.microsoft.com/office/drawing/2014/main" id="{685B0D7A-A4F8-4D5C-8827-97FDCE1B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2" y="2930769"/>
            <a:ext cx="902168" cy="89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animBg="1"/>
      <p:bldP spid="2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1026</Words>
  <Application>Microsoft Office PowerPoint</Application>
  <PresentationFormat>On-screen Show (16:9)</PresentationFormat>
  <Paragraphs>178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Nunito</vt:lpstr>
      <vt:lpstr>Wingdings</vt:lpstr>
      <vt:lpstr>Kalam</vt:lpstr>
      <vt:lpstr>Cambria Math</vt:lpstr>
      <vt:lpstr>Merriweather</vt:lpstr>
      <vt:lpstr>Arial</vt:lpstr>
      <vt:lpstr>Times New Roman</vt:lpstr>
      <vt:lpstr>Woodville template</vt:lpstr>
      <vt:lpstr>PowerPoint Presentation</vt:lpstr>
      <vt:lpstr>STUBBLE   AGGREGATION  &amp;     ITS  PROPER  DISPOSAL</vt:lpstr>
      <vt:lpstr>PROBLEM STATEMENT </vt:lpstr>
      <vt:lpstr>PowerPoint Presentation</vt:lpstr>
      <vt:lpstr>PowerPoint Presentation</vt:lpstr>
      <vt:lpstr>PowerPoint Presentation</vt:lpstr>
      <vt:lpstr>        Why our solution is convincing? </vt:lpstr>
      <vt:lpstr>PowerPoint Presentation</vt:lpstr>
      <vt:lpstr>BUSINESS MODEL</vt:lpstr>
      <vt:lpstr>Future Scope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STUBBLE AGGREGATION &amp; ITS PROPER DISPOSAL</dc:title>
  <cp:lastModifiedBy>Sanchita Biswas</cp:lastModifiedBy>
  <cp:revision>72</cp:revision>
  <dcterms:modified xsi:type="dcterms:W3CDTF">2020-08-01T16:09:59Z</dcterms:modified>
</cp:coreProperties>
</file>